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93" r:id="rId2"/>
    <p:sldId id="257" r:id="rId3"/>
    <p:sldId id="265" r:id="rId4"/>
    <p:sldId id="292" r:id="rId5"/>
    <p:sldId id="258" r:id="rId6"/>
    <p:sldId id="290" r:id="rId7"/>
    <p:sldId id="279" r:id="rId8"/>
    <p:sldId id="283" r:id="rId9"/>
    <p:sldId id="291" r:id="rId10"/>
    <p:sldId id="263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2" y="180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687C-FDD7-4179-AE98-5198F95C9E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1C2C6-0EB7-43BC-845A-05F2C5D5DC7E}">
      <dgm:prSet/>
      <dgm:spPr/>
      <dgm:t>
        <a:bodyPr/>
        <a:lstStyle/>
        <a:p>
          <a:r>
            <a:rPr lang="en-US" dirty="0"/>
            <a:t> Matt Lincoln                       	Vice President</a:t>
          </a:r>
        </a:p>
      </dgm:t>
    </dgm:pt>
    <dgm:pt modelId="{6D94016B-8A66-469F-8193-DBB31B2D6C97}" type="parTrans" cxnId="{47732C43-C624-4C84-94A0-FE40C83B4056}">
      <dgm:prSet/>
      <dgm:spPr/>
      <dgm:t>
        <a:bodyPr/>
        <a:lstStyle/>
        <a:p>
          <a:endParaRPr lang="en-US"/>
        </a:p>
      </dgm:t>
    </dgm:pt>
    <dgm:pt modelId="{FAD2993B-07B8-4BE0-9006-DAEA23127464}" type="sibTrans" cxnId="{47732C43-C624-4C84-94A0-FE40C83B4056}">
      <dgm:prSet/>
      <dgm:spPr/>
      <dgm:t>
        <a:bodyPr/>
        <a:lstStyle/>
        <a:p>
          <a:endParaRPr lang="en-US"/>
        </a:p>
      </dgm:t>
    </dgm:pt>
    <dgm:pt modelId="{69E69264-15EC-419F-9C91-46590691BA04}">
      <dgm:prSet/>
      <dgm:spPr/>
      <dgm:t>
        <a:bodyPr/>
        <a:lstStyle/>
        <a:p>
          <a:r>
            <a:rPr lang="en-US" dirty="0"/>
            <a:t>MariaRosa Palmer		Secretary</a:t>
          </a:r>
        </a:p>
      </dgm:t>
    </dgm:pt>
    <dgm:pt modelId="{46C5D5E0-B7DA-46F7-9DE1-224F5240C8AB}" type="parTrans" cxnId="{199A8B59-B6A5-440C-9CC0-79125B3E875C}">
      <dgm:prSet/>
      <dgm:spPr/>
      <dgm:t>
        <a:bodyPr/>
        <a:lstStyle/>
        <a:p>
          <a:endParaRPr lang="en-US"/>
        </a:p>
      </dgm:t>
    </dgm:pt>
    <dgm:pt modelId="{D11516B4-5784-418A-839A-4E77AC9B5819}" type="sibTrans" cxnId="{199A8B59-B6A5-440C-9CC0-79125B3E875C}">
      <dgm:prSet/>
      <dgm:spPr/>
      <dgm:t>
        <a:bodyPr/>
        <a:lstStyle/>
        <a:p>
          <a:endParaRPr lang="en-US"/>
        </a:p>
      </dgm:t>
    </dgm:pt>
    <dgm:pt modelId="{A025C2B1-43B4-4147-AA95-68B86C086C3D}">
      <dgm:prSet/>
      <dgm:spPr/>
      <dgm:t>
        <a:bodyPr/>
        <a:lstStyle/>
        <a:p>
          <a:r>
            <a:rPr lang="en-US" dirty="0"/>
            <a:t>Lori Underhill			Treasurer</a:t>
          </a:r>
        </a:p>
      </dgm:t>
    </dgm:pt>
    <dgm:pt modelId="{652C7E07-310B-44DE-B31C-B324B511241D}" type="parTrans" cxnId="{4FD86DBC-FF5E-40D1-8A72-50DAAE84B3B3}">
      <dgm:prSet/>
      <dgm:spPr/>
      <dgm:t>
        <a:bodyPr/>
        <a:lstStyle/>
        <a:p>
          <a:endParaRPr lang="en-US"/>
        </a:p>
      </dgm:t>
    </dgm:pt>
    <dgm:pt modelId="{4124BBED-B400-4B0B-88F4-0AA0C7D736E5}" type="sibTrans" cxnId="{4FD86DBC-FF5E-40D1-8A72-50DAAE84B3B3}">
      <dgm:prSet/>
      <dgm:spPr/>
      <dgm:t>
        <a:bodyPr/>
        <a:lstStyle/>
        <a:p>
          <a:endParaRPr lang="en-US"/>
        </a:p>
      </dgm:t>
    </dgm:pt>
    <dgm:pt modelId="{C88BE54B-8954-42AF-AD79-7C91C2D3E2A5}">
      <dgm:prSet/>
      <dgm:spPr/>
      <dgm:t>
        <a:bodyPr/>
        <a:lstStyle/>
        <a:p>
          <a:r>
            <a:rPr lang="en-US" dirty="0"/>
            <a:t>Jenn Elliott		              Asst Treasurer</a:t>
          </a:r>
        </a:p>
      </dgm:t>
    </dgm:pt>
    <dgm:pt modelId="{E93A437A-88FC-4E84-8052-0D62C0FEE278}" type="parTrans" cxnId="{07536B48-9900-482D-8D96-D71C8B41C14E}">
      <dgm:prSet/>
      <dgm:spPr/>
      <dgm:t>
        <a:bodyPr/>
        <a:lstStyle/>
        <a:p>
          <a:endParaRPr lang="en-US"/>
        </a:p>
      </dgm:t>
    </dgm:pt>
    <dgm:pt modelId="{A84B60FE-5D97-4E59-BC0D-46AD5047692D}" type="sibTrans" cxnId="{07536B48-9900-482D-8D96-D71C8B41C14E}">
      <dgm:prSet/>
      <dgm:spPr/>
      <dgm:t>
        <a:bodyPr/>
        <a:lstStyle/>
        <a:p>
          <a:endParaRPr lang="en-US"/>
        </a:p>
      </dgm:t>
    </dgm:pt>
    <dgm:pt modelId="{122C9E9A-6DD4-4ECD-B22B-DAE5F816FFA0}">
      <dgm:prSet/>
      <dgm:spPr/>
      <dgm:t>
        <a:bodyPr/>
        <a:lstStyle/>
        <a:p>
          <a:r>
            <a:rPr lang="en-US" dirty="0"/>
            <a:t>Patty Dokum		             Uniform Committee</a:t>
          </a:r>
        </a:p>
      </dgm:t>
    </dgm:pt>
    <dgm:pt modelId="{07D0520D-9699-4D8A-B98B-EBB7845CDDAC}" type="parTrans" cxnId="{F3410B40-A4B9-47BF-954D-8F3BD3073D29}">
      <dgm:prSet/>
      <dgm:spPr/>
      <dgm:t>
        <a:bodyPr/>
        <a:lstStyle/>
        <a:p>
          <a:endParaRPr lang="en-US"/>
        </a:p>
      </dgm:t>
    </dgm:pt>
    <dgm:pt modelId="{7EC931D9-823D-4D26-8218-29FFDC5D912D}" type="sibTrans" cxnId="{F3410B40-A4B9-47BF-954D-8F3BD3073D29}">
      <dgm:prSet/>
      <dgm:spPr/>
      <dgm:t>
        <a:bodyPr/>
        <a:lstStyle/>
        <a:p>
          <a:endParaRPr lang="en-US"/>
        </a:p>
      </dgm:t>
    </dgm:pt>
    <dgm:pt modelId="{F315E032-E8BE-4C60-B338-927333FB28BA}">
      <dgm:prSet/>
      <dgm:spPr/>
      <dgm:t>
        <a:bodyPr/>
        <a:lstStyle/>
        <a:p>
          <a:r>
            <a:rPr lang="en-US" dirty="0"/>
            <a:t>Dawn Carmody		             Volunteer Committee</a:t>
          </a:r>
        </a:p>
      </dgm:t>
    </dgm:pt>
    <dgm:pt modelId="{2DBD240F-9910-4605-A686-950DF511650B}" type="parTrans" cxnId="{FB500404-0E45-4B4B-BD79-5C9B63488084}">
      <dgm:prSet/>
      <dgm:spPr/>
      <dgm:t>
        <a:bodyPr/>
        <a:lstStyle/>
        <a:p>
          <a:endParaRPr lang="en-US"/>
        </a:p>
      </dgm:t>
    </dgm:pt>
    <dgm:pt modelId="{3AF7E396-1FF3-4A30-8E62-B670A7C1CCC0}" type="sibTrans" cxnId="{FB500404-0E45-4B4B-BD79-5C9B63488084}">
      <dgm:prSet/>
      <dgm:spPr/>
      <dgm:t>
        <a:bodyPr/>
        <a:lstStyle/>
        <a:p>
          <a:endParaRPr lang="en-US"/>
        </a:p>
      </dgm:t>
    </dgm:pt>
    <dgm:pt modelId="{2E871C0B-E284-43D4-A85D-E6F1CDD8D2AB}">
      <dgm:prSet/>
      <dgm:spPr/>
      <dgm:t>
        <a:bodyPr/>
        <a:lstStyle/>
        <a:p>
          <a:r>
            <a:rPr lang="en-US" dirty="0"/>
            <a:t>Ann-Marie Lindley		Fundraising  Committee </a:t>
          </a:r>
        </a:p>
      </dgm:t>
    </dgm:pt>
    <dgm:pt modelId="{DC24ACA3-B2EB-47D2-A31A-538BD9FDC2A0}" type="parTrans" cxnId="{C3EE4A93-3630-4D07-B48B-64A58F433C9D}">
      <dgm:prSet/>
      <dgm:spPr/>
      <dgm:t>
        <a:bodyPr/>
        <a:lstStyle/>
        <a:p>
          <a:endParaRPr lang="en-US"/>
        </a:p>
      </dgm:t>
    </dgm:pt>
    <dgm:pt modelId="{F49C8744-288D-4297-8B96-8BC7467F88DF}" type="sibTrans" cxnId="{C3EE4A93-3630-4D07-B48B-64A58F433C9D}">
      <dgm:prSet/>
      <dgm:spPr/>
      <dgm:t>
        <a:bodyPr/>
        <a:lstStyle/>
        <a:p>
          <a:endParaRPr lang="en-US"/>
        </a:p>
      </dgm:t>
    </dgm:pt>
    <dgm:pt modelId="{0A6E8CEE-F79A-4E1C-AF25-65A16B2B8A56}" type="pres">
      <dgm:prSet presAssocID="{BC83687C-FDD7-4179-AE98-5198F95C9E88}" presName="vert0" presStyleCnt="0">
        <dgm:presLayoutVars>
          <dgm:dir/>
          <dgm:animOne val="branch"/>
          <dgm:animLvl val="lvl"/>
        </dgm:presLayoutVars>
      </dgm:prSet>
      <dgm:spPr/>
    </dgm:pt>
    <dgm:pt modelId="{025432A0-358B-4803-B881-640732E424C0}" type="pres">
      <dgm:prSet presAssocID="{4F01C2C6-0EB7-43BC-845A-05F2C5D5DC7E}" presName="thickLine" presStyleLbl="alignNode1" presStyleIdx="0" presStyleCnt="7"/>
      <dgm:spPr/>
    </dgm:pt>
    <dgm:pt modelId="{F090A3B1-4D93-424D-B662-EF74F97F05D2}" type="pres">
      <dgm:prSet presAssocID="{4F01C2C6-0EB7-43BC-845A-05F2C5D5DC7E}" presName="horz1" presStyleCnt="0"/>
      <dgm:spPr/>
    </dgm:pt>
    <dgm:pt modelId="{6B03A24B-57CD-4615-BC37-31D61A1237E9}" type="pres">
      <dgm:prSet presAssocID="{4F01C2C6-0EB7-43BC-845A-05F2C5D5DC7E}" presName="tx1" presStyleLbl="revTx" presStyleIdx="0" presStyleCnt="7"/>
      <dgm:spPr/>
    </dgm:pt>
    <dgm:pt modelId="{AEF8BDA3-F416-4F9E-B441-42BE1C35F780}" type="pres">
      <dgm:prSet presAssocID="{4F01C2C6-0EB7-43BC-845A-05F2C5D5DC7E}" presName="vert1" presStyleCnt="0"/>
      <dgm:spPr/>
    </dgm:pt>
    <dgm:pt modelId="{637361F3-5929-454D-9875-098F4EFACD41}" type="pres">
      <dgm:prSet presAssocID="{69E69264-15EC-419F-9C91-46590691BA04}" presName="thickLine" presStyleLbl="alignNode1" presStyleIdx="1" presStyleCnt="7"/>
      <dgm:spPr/>
    </dgm:pt>
    <dgm:pt modelId="{B6F048F2-5423-4CC7-A57E-380BC1BDAC93}" type="pres">
      <dgm:prSet presAssocID="{69E69264-15EC-419F-9C91-46590691BA04}" presName="horz1" presStyleCnt="0"/>
      <dgm:spPr/>
    </dgm:pt>
    <dgm:pt modelId="{060B1C78-E724-40BF-B59C-56D795D49DC9}" type="pres">
      <dgm:prSet presAssocID="{69E69264-15EC-419F-9C91-46590691BA04}" presName="tx1" presStyleLbl="revTx" presStyleIdx="1" presStyleCnt="7"/>
      <dgm:spPr/>
    </dgm:pt>
    <dgm:pt modelId="{00DC38AD-4AB9-4D33-B1FE-1B7EFB326474}" type="pres">
      <dgm:prSet presAssocID="{69E69264-15EC-419F-9C91-46590691BA04}" presName="vert1" presStyleCnt="0"/>
      <dgm:spPr/>
    </dgm:pt>
    <dgm:pt modelId="{D5C50C7A-F37C-4E7E-B807-7748CE792AA0}" type="pres">
      <dgm:prSet presAssocID="{A025C2B1-43B4-4147-AA95-68B86C086C3D}" presName="thickLine" presStyleLbl="alignNode1" presStyleIdx="2" presStyleCnt="7"/>
      <dgm:spPr/>
    </dgm:pt>
    <dgm:pt modelId="{7C49F646-FFC1-49D8-9451-53E61B742D28}" type="pres">
      <dgm:prSet presAssocID="{A025C2B1-43B4-4147-AA95-68B86C086C3D}" presName="horz1" presStyleCnt="0"/>
      <dgm:spPr/>
    </dgm:pt>
    <dgm:pt modelId="{CBF4863D-0FF0-4C4C-82A8-2D28B74949B1}" type="pres">
      <dgm:prSet presAssocID="{A025C2B1-43B4-4147-AA95-68B86C086C3D}" presName="tx1" presStyleLbl="revTx" presStyleIdx="2" presStyleCnt="7"/>
      <dgm:spPr/>
    </dgm:pt>
    <dgm:pt modelId="{CF31D96E-1B2F-4BE1-9678-D5AEA81F3651}" type="pres">
      <dgm:prSet presAssocID="{A025C2B1-43B4-4147-AA95-68B86C086C3D}" presName="vert1" presStyleCnt="0"/>
      <dgm:spPr/>
    </dgm:pt>
    <dgm:pt modelId="{7EABAE71-89D1-432A-A8C0-7725B0DA5FB1}" type="pres">
      <dgm:prSet presAssocID="{C88BE54B-8954-42AF-AD79-7C91C2D3E2A5}" presName="thickLine" presStyleLbl="alignNode1" presStyleIdx="3" presStyleCnt="7"/>
      <dgm:spPr/>
    </dgm:pt>
    <dgm:pt modelId="{78F53D02-7F1B-4B8D-8628-7D5589A4FE58}" type="pres">
      <dgm:prSet presAssocID="{C88BE54B-8954-42AF-AD79-7C91C2D3E2A5}" presName="horz1" presStyleCnt="0"/>
      <dgm:spPr/>
    </dgm:pt>
    <dgm:pt modelId="{D679EC2D-0857-4D4C-A2D8-A4F4D5079EC8}" type="pres">
      <dgm:prSet presAssocID="{C88BE54B-8954-42AF-AD79-7C91C2D3E2A5}" presName="tx1" presStyleLbl="revTx" presStyleIdx="3" presStyleCnt="7"/>
      <dgm:spPr/>
    </dgm:pt>
    <dgm:pt modelId="{46F53FD5-105C-4CCE-8367-4FDBE0F418BD}" type="pres">
      <dgm:prSet presAssocID="{C88BE54B-8954-42AF-AD79-7C91C2D3E2A5}" presName="vert1" presStyleCnt="0"/>
      <dgm:spPr/>
    </dgm:pt>
    <dgm:pt modelId="{E5CCE110-D06E-451A-A0C1-EF3EDEF709F1}" type="pres">
      <dgm:prSet presAssocID="{122C9E9A-6DD4-4ECD-B22B-DAE5F816FFA0}" presName="thickLine" presStyleLbl="alignNode1" presStyleIdx="4" presStyleCnt="7"/>
      <dgm:spPr/>
    </dgm:pt>
    <dgm:pt modelId="{83609E7F-9DBE-457D-895A-6FB21731F9DE}" type="pres">
      <dgm:prSet presAssocID="{122C9E9A-6DD4-4ECD-B22B-DAE5F816FFA0}" presName="horz1" presStyleCnt="0"/>
      <dgm:spPr/>
    </dgm:pt>
    <dgm:pt modelId="{0812677B-E87A-45EC-9035-B2061AECF2A6}" type="pres">
      <dgm:prSet presAssocID="{122C9E9A-6DD4-4ECD-B22B-DAE5F816FFA0}" presName="tx1" presStyleLbl="revTx" presStyleIdx="4" presStyleCnt="7"/>
      <dgm:spPr/>
    </dgm:pt>
    <dgm:pt modelId="{D4E113E1-9D83-4D63-92F6-46E3F9D4C7E1}" type="pres">
      <dgm:prSet presAssocID="{122C9E9A-6DD4-4ECD-B22B-DAE5F816FFA0}" presName="vert1" presStyleCnt="0"/>
      <dgm:spPr/>
    </dgm:pt>
    <dgm:pt modelId="{E21F7C1C-81B3-450C-9C6D-BFBBE642B47C}" type="pres">
      <dgm:prSet presAssocID="{F315E032-E8BE-4C60-B338-927333FB28BA}" presName="thickLine" presStyleLbl="alignNode1" presStyleIdx="5" presStyleCnt="7"/>
      <dgm:spPr/>
    </dgm:pt>
    <dgm:pt modelId="{BDD6933B-7EFA-4899-B393-BD388984839D}" type="pres">
      <dgm:prSet presAssocID="{F315E032-E8BE-4C60-B338-927333FB28BA}" presName="horz1" presStyleCnt="0"/>
      <dgm:spPr/>
    </dgm:pt>
    <dgm:pt modelId="{41F06E59-A61C-4B8C-A9D3-2269AB576D0F}" type="pres">
      <dgm:prSet presAssocID="{F315E032-E8BE-4C60-B338-927333FB28BA}" presName="tx1" presStyleLbl="revTx" presStyleIdx="5" presStyleCnt="7"/>
      <dgm:spPr/>
    </dgm:pt>
    <dgm:pt modelId="{EDC77080-3871-4C95-ADEB-C19F176679B4}" type="pres">
      <dgm:prSet presAssocID="{F315E032-E8BE-4C60-B338-927333FB28BA}" presName="vert1" presStyleCnt="0"/>
      <dgm:spPr/>
    </dgm:pt>
    <dgm:pt modelId="{6077C24A-A787-4BEF-9295-07D8839C0258}" type="pres">
      <dgm:prSet presAssocID="{2E871C0B-E284-43D4-A85D-E6F1CDD8D2AB}" presName="thickLine" presStyleLbl="alignNode1" presStyleIdx="6" presStyleCnt="7"/>
      <dgm:spPr/>
    </dgm:pt>
    <dgm:pt modelId="{928DDA5E-1D24-462B-B817-722615C7609F}" type="pres">
      <dgm:prSet presAssocID="{2E871C0B-E284-43D4-A85D-E6F1CDD8D2AB}" presName="horz1" presStyleCnt="0"/>
      <dgm:spPr/>
    </dgm:pt>
    <dgm:pt modelId="{1B2CDED9-7C55-4FB0-9AAD-81CFFDB7503C}" type="pres">
      <dgm:prSet presAssocID="{2E871C0B-E284-43D4-A85D-E6F1CDD8D2AB}" presName="tx1" presStyleLbl="revTx" presStyleIdx="6" presStyleCnt="7"/>
      <dgm:spPr/>
    </dgm:pt>
    <dgm:pt modelId="{7877B5B9-87CA-4134-8367-DCE05345BDBB}" type="pres">
      <dgm:prSet presAssocID="{2E871C0B-E284-43D4-A85D-E6F1CDD8D2AB}" presName="vert1" presStyleCnt="0"/>
      <dgm:spPr/>
    </dgm:pt>
  </dgm:ptLst>
  <dgm:cxnLst>
    <dgm:cxn modelId="{FB500404-0E45-4B4B-BD79-5C9B63488084}" srcId="{BC83687C-FDD7-4179-AE98-5198F95C9E88}" destId="{F315E032-E8BE-4C60-B338-927333FB28BA}" srcOrd="5" destOrd="0" parTransId="{2DBD240F-9910-4605-A686-950DF511650B}" sibTransId="{3AF7E396-1FF3-4A30-8E62-B670A7C1CCC0}"/>
    <dgm:cxn modelId="{91A7510D-B18E-41AB-874A-2F21E527A68D}" type="presOf" srcId="{BC83687C-FDD7-4179-AE98-5198F95C9E88}" destId="{0A6E8CEE-F79A-4E1C-AF25-65A16B2B8A56}" srcOrd="0" destOrd="0" presId="urn:microsoft.com/office/officeart/2008/layout/LinedList"/>
    <dgm:cxn modelId="{6AE95511-3703-47A7-AB78-ED65BC6F53F4}" type="presOf" srcId="{69E69264-15EC-419F-9C91-46590691BA04}" destId="{060B1C78-E724-40BF-B59C-56D795D49DC9}" srcOrd="0" destOrd="0" presId="urn:microsoft.com/office/officeart/2008/layout/LinedList"/>
    <dgm:cxn modelId="{98566E2A-DF0E-46D3-9D2F-DD69704E6861}" type="presOf" srcId="{F315E032-E8BE-4C60-B338-927333FB28BA}" destId="{41F06E59-A61C-4B8C-A9D3-2269AB576D0F}" srcOrd="0" destOrd="0" presId="urn:microsoft.com/office/officeart/2008/layout/LinedList"/>
    <dgm:cxn modelId="{92CB123C-A630-4588-B7E6-D4D95322BE2E}" type="presOf" srcId="{C88BE54B-8954-42AF-AD79-7C91C2D3E2A5}" destId="{D679EC2D-0857-4D4C-A2D8-A4F4D5079EC8}" srcOrd="0" destOrd="0" presId="urn:microsoft.com/office/officeart/2008/layout/LinedList"/>
    <dgm:cxn modelId="{F3410B40-A4B9-47BF-954D-8F3BD3073D29}" srcId="{BC83687C-FDD7-4179-AE98-5198F95C9E88}" destId="{122C9E9A-6DD4-4ECD-B22B-DAE5F816FFA0}" srcOrd="4" destOrd="0" parTransId="{07D0520D-9699-4D8A-B98B-EBB7845CDDAC}" sibTransId="{7EC931D9-823D-4D26-8218-29FFDC5D912D}"/>
    <dgm:cxn modelId="{47732C43-C624-4C84-94A0-FE40C83B4056}" srcId="{BC83687C-FDD7-4179-AE98-5198F95C9E88}" destId="{4F01C2C6-0EB7-43BC-845A-05F2C5D5DC7E}" srcOrd="0" destOrd="0" parTransId="{6D94016B-8A66-469F-8193-DBB31B2D6C97}" sibTransId="{FAD2993B-07B8-4BE0-9006-DAEA23127464}"/>
    <dgm:cxn modelId="{B0226064-52BE-4E17-8845-4178D09D796C}" type="presOf" srcId="{122C9E9A-6DD4-4ECD-B22B-DAE5F816FFA0}" destId="{0812677B-E87A-45EC-9035-B2061AECF2A6}" srcOrd="0" destOrd="0" presId="urn:microsoft.com/office/officeart/2008/layout/LinedList"/>
    <dgm:cxn modelId="{07536B48-9900-482D-8D96-D71C8B41C14E}" srcId="{BC83687C-FDD7-4179-AE98-5198F95C9E88}" destId="{C88BE54B-8954-42AF-AD79-7C91C2D3E2A5}" srcOrd="3" destOrd="0" parTransId="{E93A437A-88FC-4E84-8052-0D62C0FEE278}" sibTransId="{A84B60FE-5D97-4E59-BC0D-46AD5047692D}"/>
    <dgm:cxn modelId="{199A8B59-B6A5-440C-9CC0-79125B3E875C}" srcId="{BC83687C-FDD7-4179-AE98-5198F95C9E88}" destId="{69E69264-15EC-419F-9C91-46590691BA04}" srcOrd="1" destOrd="0" parTransId="{46C5D5E0-B7DA-46F7-9DE1-224F5240C8AB}" sibTransId="{D11516B4-5784-418A-839A-4E77AC9B5819}"/>
    <dgm:cxn modelId="{F8337790-A6A9-4932-8C13-9C1E7F8C6D20}" type="presOf" srcId="{A025C2B1-43B4-4147-AA95-68B86C086C3D}" destId="{CBF4863D-0FF0-4C4C-82A8-2D28B74949B1}" srcOrd="0" destOrd="0" presId="urn:microsoft.com/office/officeart/2008/layout/LinedList"/>
    <dgm:cxn modelId="{C3EE4A93-3630-4D07-B48B-64A58F433C9D}" srcId="{BC83687C-FDD7-4179-AE98-5198F95C9E88}" destId="{2E871C0B-E284-43D4-A85D-E6F1CDD8D2AB}" srcOrd="6" destOrd="0" parTransId="{DC24ACA3-B2EB-47D2-A31A-538BD9FDC2A0}" sibTransId="{F49C8744-288D-4297-8B96-8BC7467F88DF}"/>
    <dgm:cxn modelId="{361ADEA8-A1B3-45F5-8C1D-E10A4CD61E2D}" type="presOf" srcId="{4F01C2C6-0EB7-43BC-845A-05F2C5D5DC7E}" destId="{6B03A24B-57CD-4615-BC37-31D61A1237E9}" srcOrd="0" destOrd="0" presId="urn:microsoft.com/office/officeart/2008/layout/LinedList"/>
    <dgm:cxn modelId="{4FD86DBC-FF5E-40D1-8A72-50DAAE84B3B3}" srcId="{BC83687C-FDD7-4179-AE98-5198F95C9E88}" destId="{A025C2B1-43B4-4147-AA95-68B86C086C3D}" srcOrd="2" destOrd="0" parTransId="{652C7E07-310B-44DE-B31C-B324B511241D}" sibTransId="{4124BBED-B400-4B0B-88F4-0AA0C7D736E5}"/>
    <dgm:cxn modelId="{F548B6F5-4907-42AF-83A1-CBC6A79EE524}" type="presOf" srcId="{2E871C0B-E284-43D4-A85D-E6F1CDD8D2AB}" destId="{1B2CDED9-7C55-4FB0-9AAD-81CFFDB7503C}" srcOrd="0" destOrd="0" presId="urn:microsoft.com/office/officeart/2008/layout/LinedList"/>
    <dgm:cxn modelId="{A09D3777-4CD8-4A7B-A48F-8B2CD7DE7617}" type="presParOf" srcId="{0A6E8CEE-F79A-4E1C-AF25-65A16B2B8A56}" destId="{025432A0-358B-4803-B881-640732E424C0}" srcOrd="0" destOrd="0" presId="urn:microsoft.com/office/officeart/2008/layout/LinedList"/>
    <dgm:cxn modelId="{09D5C7F3-831F-4257-B10F-6AF44A37BD77}" type="presParOf" srcId="{0A6E8CEE-F79A-4E1C-AF25-65A16B2B8A56}" destId="{F090A3B1-4D93-424D-B662-EF74F97F05D2}" srcOrd="1" destOrd="0" presId="urn:microsoft.com/office/officeart/2008/layout/LinedList"/>
    <dgm:cxn modelId="{6E77A998-57A5-4BB3-85C1-967823F923A2}" type="presParOf" srcId="{F090A3B1-4D93-424D-B662-EF74F97F05D2}" destId="{6B03A24B-57CD-4615-BC37-31D61A1237E9}" srcOrd="0" destOrd="0" presId="urn:microsoft.com/office/officeart/2008/layout/LinedList"/>
    <dgm:cxn modelId="{BE75C22A-9735-46E9-8C6A-6EEE44D3EECC}" type="presParOf" srcId="{F090A3B1-4D93-424D-B662-EF74F97F05D2}" destId="{AEF8BDA3-F416-4F9E-B441-42BE1C35F780}" srcOrd="1" destOrd="0" presId="urn:microsoft.com/office/officeart/2008/layout/LinedList"/>
    <dgm:cxn modelId="{AFBEF865-A07D-4BBA-886B-B0B3D49231A9}" type="presParOf" srcId="{0A6E8CEE-F79A-4E1C-AF25-65A16B2B8A56}" destId="{637361F3-5929-454D-9875-098F4EFACD41}" srcOrd="2" destOrd="0" presId="urn:microsoft.com/office/officeart/2008/layout/LinedList"/>
    <dgm:cxn modelId="{9E420892-DD54-4C70-BAFF-FC2BE4CCEDE8}" type="presParOf" srcId="{0A6E8CEE-F79A-4E1C-AF25-65A16B2B8A56}" destId="{B6F048F2-5423-4CC7-A57E-380BC1BDAC93}" srcOrd="3" destOrd="0" presId="urn:microsoft.com/office/officeart/2008/layout/LinedList"/>
    <dgm:cxn modelId="{9974798F-ECAB-4C34-90A4-121935AFD1F5}" type="presParOf" srcId="{B6F048F2-5423-4CC7-A57E-380BC1BDAC93}" destId="{060B1C78-E724-40BF-B59C-56D795D49DC9}" srcOrd="0" destOrd="0" presId="urn:microsoft.com/office/officeart/2008/layout/LinedList"/>
    <dgm:cxn modelId="{FE239BC7-737B-4180-99B0-7D64862D5A90}" type="presParOf" srcId="{B6F048F2-5423-4CC7-A57E-380BC1BDAC93}" destId="{00DC38AD-4AB9-4D33-B1FE-1B7EFB326474}" srcOrd="1" destOrd="0" presId="urn:microsoft.com/office/officeart/2008/layout/LinedList"/>
    <dgm:cxn modelId="{BFA45E60-195B-4AC2-A8D2-AA8E2EB61E5F}" type="presParOf" srcId="{0A6E8CEE-F79A-4E1C-AF25-65A16B2B8A56}" destId="{D5C50C7A-F37C-4E7E-B807-7748CE792AA0}" srcOrd="4" destOrd="0" presId="urn:microsoft.com/office/officeart/2008/layout/LinedList"/>
    <dgm:cxn modelId="{6D716FDD-225A-40CA-988A-7D15D1D945E0}" type="presParOf" srcId="{0A6E8CEE-F79A-4E1C-AF25-65A16B2B8A56}" destId="{7C49F646-FFC1-49D8-9451-53E61B742D28}" srcOrd="5" destOrd="0" presId="urn:microsoft.com/office/officeart/2008/layout/LinedList"/>
    <dgm:cxn modelId="{051D3DDF-5508-47EF-B223-A9543DD64B65}" type="presParOf" srcId="{7C49F646-FFC1-49D8-9451-53E61B742D28}" destId="{CBF4863D-0FF0-4C4C-82A8-2D28B74949B1}" srcOrd="0" destOrd="0" presId="urn:microsoft.com/office/officeart/2008/layout/LinedList"/>
    <dgm:cxn modelId="{ABF06359-B473-40F8-A649-6DF0493FAB2A}" type="presParOf" srcId="{7C49F646-FFC1-49D8-9451-53E61B742D28}" destId="{CF31D96E-1B2F-4BE1-9678-D5AEA81F3651}" srcOrd="1" destOrd="0" presId="urn:microsoft.com/office/officeart/2008/layout/LinedList"/>
    <dgm:cxn modelId="{E9D96F99-918C-446D-9955-19CFA521FDBD}" type="presParOf" srcId="{0A6E8CEE-F79A-4E1C-AF25-65A16B2B8A56}" destId="{7EABAE71-89D1-432A-A8C0-7725B0DA5FB1}" srcOrd="6" destOrd="0" presId="urn:microsoft.com/office/officeart/2008/layout/LinedList"/>
    <dgm:cxn modelId="{76E706FD-27FC-4019-A5F0-048F366E1583}" type="presParOf" srcId="{0A6E8CEE-F79A-4E1C-AF25-65A16B2B8A56}" destId="{78F53D02-7F1B-4B8D-8628-7D5589A4FE58}" srcOrd="7" destOrd="0" presId="urn:microsoft.com/office/officeart/2008/layout/LinedList"/>
    <dgm:cxn modelId="{B888C39A-B88F-4694-A862-FB2167B2B739}" type="presParOf" srcId="{78F53D02-7F1B-4B8D-8628-7D5589A4FE58}" destId="{D679EC2D-0857-4D4C-A2D8-A4F4D5079EC8}" srcOrd="0" destOrd="0" presId="urn:microsoft.com/office/officeart/2008/layout/LinedList"/>
    <dgm:cxn modelId="{9F5D468E-443A-4C72-95D7-8881FCF9B2BD}" type="presParOf" srcId="{78F53D02-7F1B-4B8D-8628-7D5589A4FE58}" destId="{46F53FD5-105C-4CCE-8367-4FDBE0F418BD}" srcOrd="1" destOrd="0" presId="urn:microsoft.com/office/officeart/2008/layout/LinedList"/>
    <dgm:cxn modelId="{DBF968FA-9DE6-41CC-AB65-CD7FC0F0849F}" type="presParOf" srcId="{0A6E8CEE-F79A-4E1C-AF25-65A16B2B8A56}" destId="{E5CCE110-D06E-451A-A0C1-EF3EDEF709F1}" srcOrd="8" destOrd="0" presId="urn:microsoft.com/office/officeart/2008/layout/LinedList"/>
    <dgm:cxn modelId="{0D078EBC-37C1-4E06-B457-62702134E6F2}" type="presParOf" srcId="{0A6E8CEE-F79A-4E1C-AF25-65A16B2B8A56}" destId="{83609E7F-9DBE-457D-895A-6FB21731F9DE}" srcOrd="9" destOrd="0" presId="urn:microsoft.com/office/officeart/2008/layout/LinedList"/>
    <dgm:cxn modelId="{21673A79-C94B-4524-8081-971FA9D30D24}" type="presParOf" srcId="{83609E7F-9DBE-457D-895A-6FB21731F9DE}" destId="{0812677B-E87A-45EC-9035-B2061AECF2A6}" srcOrd="0" destOrd="0" presId="urn:microsoft.com/office/officeart/2008/layout/LinedList"/>
    <dgm:cxn modelId="{96A4F72D-1293-4440-9964-8F6AFA24CB07}" type="presParOf" srcId="{83609E7F-9DBE-457D-895A-6FB21731F9DE}" destId="{D4E113E1-9D83-4D63-92F6-46E3F9D4C7E1}" srcOrd="1" destOrd="0" presId="urn:microsoft.com/office/officeart/2008/layout/LinedList"/>
    <dgm:cxn modelId="{BE956F0E-B63F-4ADA-8DB7-EF7BA8A931BA}" type="presParOf" srcId="{0A6E8CEE-F79A-4E1C-AF25-65A16B2B8A56}" destId="{E21F7C1C-81B3-450C-9C6D-BFBBE642B47C}" srcOrd="10" destOrd="0" presId="urn:microsoft.com/office/officeart/2008/layout/LinedList"/>
    <dgm:cxn modelId="{BF3A27BF-191A-4724-B528-CEFC17F1ED14}" type="presParOf" srcId="{0A6E8CEE-F79A-4E1C-AF25-65A16B2B8A56}" destId="{BDD6933B-7EFA-4899-B393-BD388984839D}" srcOrd="11" destOrd="0" presId="urn:microsoft.com/office/officeart/2008/layout/LinedList"/>
    <dgm:cxn modelId="{3A453ACC-58A3-4ACD-8D58-E7049D1AB84D}" type="presParOf" srcId="{BDD6933B-7EFA-4899-B393-BD388984839D}" destId="{41F06E59-A61C-4B8C-A9D3-2269AB576D0F}" srcOrd="0" destOrd="0" presId="urn:microsoft.com/office/officeart/2008/layout/LinedList"/>
    <dgm:cxn modelId="{3FC96B1C-9487-4737-BAFB-7930AB61C135}" type="presParOf" srcId="{BDD6933B-7EFA-4899-B393-BD388984839D}" destId="{EDC77080-3871-4C95-ADEB-C19F176679B4}" srcOrd="1" destOrd="0" presId="urn:microsoft.com/office/officeart/2008/layout/LinedList"/>
    <dgm:cxn modelId="{C9799336-D2D6-45A0-9DF4-5970C5EFCBF6}" type="presParOf" srcId="{0A6E8CEE-F79A-4E1C-AF25-65A16B2B8A56}" destId="{6077C24A-A787-4BEF-9295-07D8839C0258}" srcOrd="12" destOrd="0" presId="urn:microsoft.com/office/officeart/2008/layout/LinedList"/>
    <dgm:cxn modelId="{A3836C31-1B16-4575-B483-608EB6D4E09D}" type="presParOf" srcId="{0A6E8CEE-F79A-4E1C-AF25-65A16B2B8A56}" destId="{928DDA5E-1D24-462B-B817-722615C7609F}" srcOrd="13" destOrd="0" presId="urn:microsoft.com/office/officeart/2008/layout/LinedList"/>
    <dgm:cxn modelId="{44C6B8D3-769A-4953-B9A6-17B34A28D6A9}" type="presParOf" srcId="{928DDA5E-1D24-462B-B817-722615C7609F}" destId="{1B2CDED9-7C55-4FB0-9AAD-81CFFDB7503C}" srcOrd="0" destOrd="0" presId="urn:microsoft.com/office/officeart/2008/layout/LinedList"/>
    <dgm:cxn modelId="{AC9E3D91-BE71-44E8-9C72-8C71B59D393E}" type="presParOf" srcId="{928DDA5E-1D24-462B-B817-722615C7609F}" destId="{7877B5B9-87CA-4134-8367-DCE05345BD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2A0-358B-4803-B881-640732E424C0}">
      <dsp:nvSpPr>
        <dsp:cNvPr id="0" name=""/>
        <dsp:cNvSpPr/>
      </dsp:nvSpPr>
      <dsp:spPr>
        <a:xfrm>
          <a:off x="0" y="364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A24B-57CD-4615-BC37-31D61A1237E9}">
      <dsp:nvSpPr>
        <dsp:cNvPr id="0" name=""/>
        <dsp:cNvSpPr/>
      </dsp:nvSpPr>
      <dsp:spPr>
        <a:xfrm>
          <a:off x="0" y="364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Matt Lincoln                       	Vice President</a:t>
          </a:r>
        </a:p>
      </dsp:txBody>
      <dsp:txXfrm>
        <a:off x="0" y="364"/>
        <a:ext cx="9601196" cy="426420"/>
      </dsp:txXfrm>
    </dsp:sp>
    <dsp:sp modelId="{637361F3-5929-454D-9875-098F4EFACD41}">
      <dsp:nvSpPr>
        <dsp:cNvPr id="0" name=""/>
        <dsp:cNvSpPr/>
      </dsp:nvSpPr>
      <dsp:spPr>
        <a:xfrm>
          <a:off x="0" y="426785"/>
          <a:ext cx="9601196" cy="0"/>
        </a:xfrm>
        <a:prstGeom prst="line">
          <a:avLst/>
        </a:prstGeom>
        <a:solidFill>
          <a:schemeClr val="accent2"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1C78-E724-40BF-B59C-56D795D49DC9}">
      <dsp:nvSpPr>
        <dsp:cNvPr id="0" name=""/>
        <dsp:cNvSpPr/>
      </dsp:nvSpPr>
      <dsp:spPr>
        <a:xfrm>
          <a:off x="0" y="426785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MariaRosa Palmer		Secretary</a:t>
          </a:r>
        </a:p>
      </dsp:txBody>
      <dsp:txXfrm>
        <a:off x="0" y="426785"/>
        <a:ext cx="9601196" cy="426420"/>
      </dsp:txXfrm>
    </dsp:sp>
    <dsp:sp modelId="{D5C50C7A-F37C-4E7E-B807-7748CE792AA0}">
      <dsp:nvSpPr>
        <dsp:cNvPr id="0" name=""/>
        <dsp:cNvSpPr/>
      </dsp:nvSpPr>
      <dsp:spPr>
        <a:xfrm>
          <a:off x="0" y="853206"/>
          <a:ext cx="9601196" cy="0"/>
        </a:xfrm>
        <a:prstGeom prst="lin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863D-0FF0-4C4C-82A8-2D28B74949B1}">
      <dsp:nvSpPr>
        <dsp:cNvPr id="0" name=""/>
        <dsp:cNvSpPr/>
      </dsp:nvSpPr>
      <dsp:spPr>
        <a:xfrm>
          <a:off x="0" y="853206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Underhill			Treasurer</a:t>
          </a:r>
        </a:p>
      </dsp:txBody>
      <dsp:txXfrm>
        <a:off x="0" y="853206"/>
        <a:ext cx="9601196" cy="426420"/>
      </dsp:txXfrm>
    </dsp:sp>
    <dsp:sp modelId="{7EABAE71-89D1-432A-A8C0-7725B0DA5FB1}">
      <dsp:nvSpPr>
        <dsp:cNvPr id="0" name=""/>
        <dsp:cNvSpPr/>
      </dsp:nvSpPr>
      <dsp:spPr>
        <a:xfrm>
          <a:off x="0" y="1279627"/>
          <a:ext cx="9601196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C2D-0857-4D4C-A2D8-A4F4D5079EC8}">
      <dsp:nvSpPr>
        <dsp:cNvPr id="0" name=""/>
        <dsp:cNvSpPr/>
      </dsp:nvSpPr>
      <dsp:spPr>
        <a:xfrm>
          <a:off x="0" y="127962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Jenn Elliott		              Asst Treasurer</a:t>
          </a:r>
        </a:p>
      </dsp:txBody>
      <dsp:txXfrm>
        <a:off x="0" y="1279627"/>
        <a:ext cx="9601196" cy="426420"/>
      </dsp:txXfrm>
    </dsp:sp>
    <dsp:sp modelId="{E5CCE110-D06E-451A-A0C1-EF3EDEF709F1}">
      <dsp:nvSpPr>
        <dsp:cNvPr id="0" name=""/>
        <dsp:cNvSpPr/>
      </dsp:nvSpPr>
      <dsp:spPr>
        <a:xfrm>
          <a:off x="0" y="1706047"/>
          <a:ext cx="9601196" cy="0"/>
        </a:xfrm>
        <a:prstGeom prst="lin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677B-E87A-45EC-9035-B2061AECF2A6}">
      <dsp:nvSpPr>
        <dsp:cNvPr id="0" name=""/>
        <dsp:cNvSpPr/>
      </dsp:nvSpPr>
      <dsp:spPr>
        <a:xfrm>
          <a:off x="0" y="170604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Patty Dokum		             Uniform Committee</a:t>
          </a:r>
        </a:p>
      </dsp:txBody>
      <dsp:txXfrm>
        <a:off x="0" y="1706047"/>
        <a:ext cx="9601196" cy="426420"/>
      </dsp:txXfrm>
    </dsp:sp>
    <dsp:sp modelId="{E21F7C1C-81B3-450C-9C6D-BFBBE642B47C}">
      <dsp:nvSpPr>
        <dsp:cNvPr id="0" name=""/>
        <dsp:cNvSpPr/>
      </dsp:nvSpPr>
      <dsp:spPr>
        <a:xfrm>
          <a:off x="0" y="2132468"/>
          <a:ext cx="9601196" cy="0"/>
        </a:xfrm>
        <a:prstGeom prst="line">
          <a:avLst/>
        </a:prstGeom>
        <a:solidFill>
          <a:schemeClr val="accent2"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6E59-A61C-4B8C-A9D3-2269AB576D0F}">
      <dsp:nvSpPr>
        <dsp:cNvPr id="0" name=""/>
        <dsp:cNvSpPr/>
      </dsp:nvSpPr>
      <dsp:spPr>
        <a:xfrm>
          <a:off x="0" y="2132468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Dawn Carmody		             Volunteer Committee</a:t>
          </a:r>
        </a:p>
      </dsp:txBody>
      <dsp:txXfrm>
        <a:off x="0" y="2132468"/>
        <a:ext cx="9601196" cy="426420"/>
      </dsp:txXfrm>
    </dsp:sp>
    <dsp:sp modelId="{6077C24A-A787-4BEF-9295-07D8839C0258}">
      <dsp:nvSpPr>
        <dsp:cNvPr id="0" name=""/>
        <dsp:cNvSpPr/>
      </dsp:nvSpPr>
      <dsp:spPr>
        <a:xfrm>
          <a:off x="0" y="2558889"/>
          <a:ext cx="9601196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ED9-7C55-4FB0-9AAD-81CFFDB7503C}">
      <dsp:nvSpPr>
        <dsp:cNvPr id="0" name=""/>
        <dsp:cNvSpPr/>
      </dsp:nvSpPr>
      <dsp:spPr>
        <a:xfrm>
          <a:off x="0" y="2558889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Ann-Marie Lindley		Fundraising  Committee </a:t>
          </a:r>
        </a:p>
      </dsp:txBody>
      <dsp:txXfrm>
        <a:off x="0" y="2558889"/>
        <a:ext cx="9601196" cy="4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950">
              <a:defRPr/>
            </a:pPr>
            <a:fld id="{44E7FEB4-D7B4-4955-8866-3CB0121207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95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9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1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ltbandboosters.co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tbandbooste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8A08-8FAF-4EB0-8159-F90660823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Holt High School Band Boosters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1DC20-8413-4131-9621-F851A4B15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Meeting</a:t>
            </a:r>
          </a:p>
          <a:p>
            <a:r>
              <a:rPr lang="en-US" dirty="0"/>
              <a:t>March14, 2023</a:t>
            </a:r>
          </a:p>
        </p:txBody>
      </p:sp>
    </p:spTree>
    <p:extLst>
      <p:ext uri="{BB962C8B-B14F-4D97-AF65-F5344CB8AC3E}">
        <p14:creationId xmlns:p14="http://schemas.microsoft.com/office/powerpoint/2010/main" val="18121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410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07" name="Picture 410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25" name="Straight Connector 410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411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411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2A44F2D-18E0-44CE-A0AD-336E52125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3" r="1" b="10302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28" name="Group 411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12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9" name="Picture 412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12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3" name="Picture 412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F814C7-4610-420C-8662-D032FFC03AD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 Next Meeting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April  11, 2023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Thank You For Joining! 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8"/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B65B-7467-4291-A636-60A4D27D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4" y="-165653"/>
            <a:ext cx="7010400" cy="765313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Welcome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Board of Director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Boosters Financial Updates-Treasurers Report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Key Dates Going Forward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Volunteer Opportunities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Fundraising Activities </a:t>
            </a:r>
            <a:endParaRPr lang="en-US" sz="24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 Festival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Band-Aid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Director’s Report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Open Discussion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Next Meeting-April 11, 2023, 7 p.m.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Adjournment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Board of Director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C2D455-13B4-4A3A-BCAE-CCC87D3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4667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165-A048-4276-8D0A-B9790F3E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EC7E5-A78E-4290-BA86-1A6BC9A1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February,2023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000" dirty="0"/>
              <a:t>Beginning Balance (All Accounts) – February 1,2023   $28859.67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Ending Balance (All Accounts) – February 28,2023   $26, 137.93</a:t>
            </a:r>
          </a:p>
        </p:txBody>
      </p:sp>
    </p:spTree>
    <p:extLst>
      <p:ext uri="{BB962C8B-B14F-4D97-AF65-F5344CB8AC3E}">
        <p14:creationId xmlns:p14="http://schemas.microsoft.com/office/powerpoint/2010/main" val="21400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2480"/>
            <a:ext cx="9601196" cy="558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/>
            <a:r>
              <a:rPr lang="en-US" sz="3100" dirty="0">
                <a:solidFill>
                  <a:schemeClr val="tx1"/>
                </a:solidFill>
              </a:rPr>
              <a:t>Volunteer Opportunities/Upcoming Events</a:t>
            </a:r>
            <a:r>
              <a:rPr lang="en-US" sz="3100" dirty="0">
                <a:solidFill>
                  <a:schemeClr val="bg1"/>
                </a:solidFill>
              </a:rPr>
              <a:t>ates</a:t>
            </a:r>
            <a:r>
              <a:rPr lang="en-US" dirty="0">
                <a:solidFill>
                  <a:schemeClr val="bg1"/>
                </a:solidFill>
              </a:rPr>
              <a:t>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19257"/>
              </p:ext>
            </p:extLst>
          </p:nvPr>
        </p:nvGraphicFramePr>
        <p:xfrm>
          <a:off x="4348065" y="1148080"/>
          <a:ext cx="6888895" cy="491743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053738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471360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3363797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9783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 Date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10175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Aid Concerts- Spaghetti Dinner- 50/50 Raffle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21,  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Auditorium  and Commons </a:t>
                      </a:r>
                      <a:endParaRPr lang="en-US" sz="11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10419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 Ensemble Tri District Concert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19,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TBD 6pm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at Thornapple Jazz Fest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27 or 28,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TBD- at Hastings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980674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Concert Awards Night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18,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Auditorium and Commons </a:t>
                      </a: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BCE26-DAD5-FCBE-50D6-B56ED95F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1" y="1138523"/>
            <a:ext cx="3247992" cy="49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4D03B-FFCB-4BB2-9BA4-65A75C2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sz="4100" dirty="0"/>
              <a:t>Fundraising Activities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126CD1-B21A-4CDA-A110-6D447B12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Band Aid- 50/50 Raffle and Spaghetti Dinner   March 21, 2023</a:t>
            </a:r>
          </a:p>
          <a:p>
            <a:endParaRPr lang="en-US" dirty="0"/>
          </a:p>
          <a:p>
            <a:r>
              <a:rPr lang="en-US" dirty="0"/>
              <a:t>Band Festival – concessions report out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160DC-D416-C7D6-FBCF-491E504FF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516" y="1425844"/>
            <a:ext cx="4040680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49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Band Director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EAB74-C9A3-4FAB-9561-E7FB06A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buNone/>
              <a:tabLst/>
              <a:defRPr/>
            </a:pPr>
            <a:r>
              <a:rPr kumimoji="0" lang="en-US" sz="2100" b="1" i="0" u="none" strike="noStrik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. 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8D6991E-85A2-745C-73DD-F5DC5B104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4578" y="1138524"/>
            <a:ext cx="8623006" cy="29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B09F-2B69-4130-B8D7-4BF7C19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9" y="275065"/>
            <a:ext cx="8596668" cy="1320800"/>
          </a:xfrm>
        </p:spPr>
        <p:txBody>
          <a:bodyPr/>
          <a:lstStyle/>
          <a:p>
            <a:r>
              <a:rPr lang="en-US" dirty="0"/>
              <a:t>Don’t Forget Our Web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CBFB2-11C7-4874-BDF5-81A7D2FE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48" y="1488282"/>
            <a:ext cx="7436397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40ADF-D6D0-4DFE-8AD5-80435E04ABE0}"/>
              </a:ext>
            </a:extLst>
          </p:cNvPr>
          <p:cNvSpPr txBox="1"/>
          <p:nvPr/>
        </p:nvSpPr>
        <p:spPr>
          <a:xfrm>
            <a:off x="2114517" y="5539639"/>
            <a:ext cx="5195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www.holtbandboosters.com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3AE-FCB5-417E-854C-3C7D977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latin typeface="+mj-lt"/>
                <a:ea typeface="+mj-ea"/>
                <a:cs typeface="+mj-cs"/>
              </a:rPr>
              <a:t>…..And Facebook Page….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00A37-3188-4B31-8FA2-623237C65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9" y="391978"/>
            <a:ext cx="8935867" cy="4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17650</TotalTime>
  <Words>258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Holt High School Band Boosters</vt:lpstr>
      <vt:lpstr>Agenda</vt:lpstr>
      <vt:lpstr>Board of Director Reports</vt:lpstr>
      <vt:lpstr>Treasurer’s Reports</vt:lpstr>
      <vt:lpstr>Volunteer Opportunities/Upcoming EventsatesGoing Forward </vt:lpstr>
      <vt:lpstr>Fundraising Activities  </vt:lpstr>
      <vt:lpstr>Band Director Report </vt:lpstr>
      <vt:lpstr>Don’t Forget Our Web Site</vt:lpstr>
      <vt:lpstr>…..And Facebook Page….</vt:lpstr>
      <vt:lpstr> Next Meeting  April  11, 2023    Thank You For Joining!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Band Boosters</dc:title>
  <dc:creator>Dennis Marvin</dc:creator>
  <cp:lastModifiedBy>Cross, Kristy</cp:lastModifiedBy>
  <cp:revision>51</cp:revision>
  <cp:lastPrinted>2020-09-08T19:44:53Z</cp:lastPrinted>
  <dcterms:created xsi:type="dcterms:W3CDTF">2020-09-01T18:59:23Z</dcterms:created>
  <dcterms:modified xsi:type="dcterms:W3CDTF">2023-04-25T12:15:34Z</dcterms:modified>
</cp:coreProperties>
</file>