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2"/>
  </p:notesMasterIdLst>
  <p:sldIdLst>
    <p:sldId id="256" r:id="rId2"/>
    <p:sldId id="257" r:id="rId3"/>
    <p:sldId id="269" r:id="rId4"/>
    <p:sldId id="289" r:id="rId5"/>
    <p:sldId id="286" r:id="rId6"/>
    <p:sldId id="287" r:id="rId7"/>
    <p:sldId id="288" r:id="rId8"/>
    <p:sldId id="279" r:id="rId9"/>
    <p:sldId id="258" r:id="rId10"/>
    <p:sldId id="290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72855" autoAdjust="0"/>
  </p:normalViewPr>
  <p:slideViewPr>
    <p:cSldViewPr snapToGrid="0">
      <p:cViewPr varScale="1">
        <p:scale>
          <a:sx n="48" d="100"/>
          <a:sy n="48" d="100"/>
        </p:scale>
        <p:origin x="1720" y="44"/>
      </p:cViewPr>
      <p:guideLst/>
    </p:cSldViewPr>
  </p:slideViewPr>
  <p:outlineViewPr>
    <p:cViewPr>
      <p:scale>
        <a:sx n="33" d="100"/>
        <a:sy n="33" d="100"/>
      </p:scale>
      <p:origin x="0" y="-62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86B4A-5C32-4983-9A69-95545CFCE2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03911D-2F57-435F-8852-301A3AC51041}">
      <dgm:prSet/>
      <dgm:spPr/>
      <dgm:t>
        <a:bodyPr/>
        <a:lstStyle/>
        <a:p>
          <a:r>
            <a:rPr lang="en-US" b="1" dirty="0"/>
            <a:t>Welcome and Introductions</a:t>
          </a:r>
          <a:endParaRPr lang="en-US" dirty="0"/>
        </a:p>
      </dgm:t>
    </dgm:pt>
    <dgm:pt modelId="{4F75487B-22FC-4988-98B2-CAE02D6EB9D8}" type="parTrans" cxnId="{D4B97BAC-A991-444B-BF16-7C3301611456}">
      <dgm:prSet/>
      <dgm:spPr/>
      <dgm:t>
        <a:bodyPr/>
        <a:lstStyle/>
        <a:p>
          <a:endParaRPr lang="en-US"/>
        </a:p>
      </dgm:t>
    </dgm:pt>
    <dgm:pt modelId="{95456E9C-BC55-49AE-8827-4905CAFAED69}" type="sibTrans" cxnId="{D4B97BAC-A991-444B-BF16-7C3301611456}">
      <dgm:prSet/>
      <dgm:spPr/>
      <dgm:t>
        <a:bodyPr/>
        <a:lstStyle/>
        <a:p>
          <a:endParaRPr lang="en-US"/>
        </a:p>
      </dgm:t>
    </dgm:pt>
    <dgm:pt modelId="{EE9D4335-9C80-4827-AF57-F927ABEFDA04}">
      <dgm:prSet/>
      <dgm:spPr/>
      <dgm:t>
        <a:bodyPr/>
        <a:lstStyle/>
        <a:p>
          <a:r>
            <a:rPr lang="en-US" dirty="0"/>
            <a:t>Review Agenda </a:t>
          </a:r>
        </a:p>
      </dgm:t>
    </dgm:pt>
    <dgm:pt modelId="{01FA8557-8C84-44CE-90DD-18DCE48C8888}" type="parTrans" cxnId="{30C398A1-AE8B-4E60-A28E-275AD7A69381}">
      <dgm:prSet/>
      <dgm:spPr/>
      <dgm:t>
        <a:bodyPr/>
        <a:lstStyle/>
        <a:p>
          <a:endParaRPr lang="en-US"/>
        </a:p>
      </dgm:t>
    </dgm:pt>
    <dgm:pt modelId="{3AA7AB76-E031-400C-97AB-2FDE851E1508}" type="sibTrans" cxnId="{30C398A1-AE8B-4E60-A28E-275AD7A69381}">
      <dgm:prSet/>
      <dgm:spPr/>
      <dgm:t>
        <a:bodyPr/>
        <a:lstStyle/>
        <a:p>
          <a:endParaRPr lang="en-US"/>
        </a:p>
      </dgm:t>
    </dgm:pt>
    <dgm:pt modelId="{033A4F2D-BACB-4907-97B1-A0BBD5C19A90}">
      <dgm:prSet/>
      <dgm:spPr/>
      <dgm:t>
        <a:bodyPr/>
        <a:lstStyle/>
        <a:p>
          <a:r>
            <a:rPr lang="en-US" dirty="0"/>
            <a:t>Updates from the Executive Board and Band Director</a:t>
          </a:r>
        </a:p>
      </dgm:t>
    </dgm:pt>
    <dgm:pt modelId="{38BA1BBB-2B74-46ED-8F2B-68C8F9BD025D}" type="parTrans" cxnId="{7B229674-AE88-4464-BE63-21852DCFDBF5}">
      <dgm:prSet/>
      <dgm:spPr/>
      <dgm:t>
        <a:bodyPr/>
        <a:lstStyle/>
        <a:p>
          <a:endParaRPr lang="en-US"/>
        </a:p>
      </dgm:t>
    </dgm:pt>
    <dgm:pt modelId="{E974B6A3-EBF5-4D9F-997A-5C09C6DF7556}" type="sibTrans" cxnId="{7B229674-AE88-4464-BE63-21852DCFDBF5}">
      <dgm:prSet/>
      <dgm:spPr/>
      <dgm:t>
        <a:bodyPr/>
        <a:lstStyle/>
        <a:p>
          <a:endParaRPr lang="en-US"/>
        </a:p>
      </dgm:t>
    </dgm:pt>
    <dgm:pt modelId="{6B9EB71A-C165-49F2-8DD6-3BFFF006C525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gm:t>
    </dgm:pt>
    <dgm:pt modelId="{7B8B5AB0-CA3C-4428-BBC7-BD3244B8AF3F}" type="parTrans" cxnId="{E4689C61-0F21-45F2-A12B-CA78EE0FF1F0}">
      <dgm:prSet/>
      <dgm:spPr/>
      <dgm:t>
        <a:bodyPr/>
        <a:lstStyle/>
        <a:p>
          <a:endParaRPr lang="en-US"/>
        </a:p>
      </dgm:t>
    </dgm:pt>
    <dgm:pt modelId="{08AD0F5F-DC91-4783-97BA-E61D4CCC5CF4}" type="sibTrans" cxnId="{E4689C61-0F21-45F2-A12B-CA78EE0FF1F0}">
      <dgm:prSet/>
      <dgm:spPr/>
      <dgm:t>
        <a:bodyPr/>
        <a:lstStyle/>
        <a:p>
          <a:endParaRPr lang="en-US"/>
        </a:p>
      </dgm:t>
    </dgm:pt>
    <dgm:pt modelId="{612C12C4-FDCD-4707-9BF8-5A084372D057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gm:t>
    </dgm:pt>
    <dgm:pt modelId="{7B1AC9FB-6AB6-4748-AB48-3356B5FC7C80}" type="parTrans" cxnId="{FD7743B9-90C3-403A-A062-52402ECB24AE}">
      <dgm:prSet/>
      <dgm:spPr/>
      <dgm:t>
        <a:bodyPr/>
        <a:lstStyle/>
        <a:p>
          <a:endParaRPr lang="en-US"/>
        </a:p>
      </dgm:t>
    </dgm:pt>
    <dgm:pt modelId="{04F21C8B-6873-4355-B6B4-A3CAEC997C46}" type="sibTrans" cxnId="{FD7743B9-90C3-403A-A062-52402ECB24AE}">
      <dgm:prSet/>
      <dgm:spPr/>
      <dgm:t>
        <a:bodyPr/>
        <a:lstStyle/>
        <a:p>
          <a:endParaRPr lang="en-US"/>
        </a:p>
      </dgm:t>
    </dgm:pt>
    <dgm:pt modelId="{C66CBF11-CFC5-4B77-8A6D-1B380C2DA79B}">
      <dgm:prSet/>
      <dgm:spPr/>
      <dgm:t>
        <a:bodyPr/>
        <a:lstStyle/>
        <a:p>
          <a:r>
            <a:rPr lang="en-US" b="1" dirty="0"/>
            <a:t>Next Meeting- Tuesday 4/9/24</a:t>
          </a:r>
          <a:endParaRPr lang="en-US" dirty="0"/>
        </a:p>
      </dgm:t>
    </dgm:pt>
    <dgm:pt modelId="{AF946026-2307-4094-865C-7E7033EF0519}" type="parTrans" cxnId="{7C0DBC43-AF1F-46C4-8AAF-4E9E8A459B99}">
      <dgm:prSet/>
      <dgm:spPr/>
      <dgm:t>
        <a:bodyPr/>
        <a:lstStyle/>
        <a:p>
          <a:endParaRPr lang="en-US"/>
        </a:p>
      </dgm:t>
    </dgm:pt>
    <dgm:pt modelId="{1F92EAAF-4B3F-4479-8CDE-7121420193E4}" type="sibTrans" cxnId="{7C0DBC43-AF1F-46C4-8AAF-4E9E8A459B99}">
      <dgm:prSet/>
      <dgm:spPr/>
      <dgm:t>
        <a:bodyPr/>
        <a:lstStyle/>
        <a:p>
          <a:endParaRPr lang="en-US"/>
        </a:p>
      </dgm:t>
    </dgm:pt>
    <dgm:pt modelId="{66E704B0-4761-4207-9B64-879479A17FA9}">
      <dgm:prSet/>
      <dgm:spPr/>
      <dgm:t>
        <a:bodyPr/>
        <a:lstStyle/>
        <a:p>
          <a:r>
            <a:rPr lang="en-US" b="1" dirty="0"/>
            <a:t>Adjournment</a:t>
          </a:r>
          <a:endParaRPr lang="en-US" dirty="0"/>
        </a:p>
      </dgm:t>
    </dgm:pt>
    <dgm:pt modelId="{76ED5256-F49E-4EAD-9456-982214521094}" type="parTrans" cxnId="{55C14D0D-2AA5-4210-9B63-495E8396DACD}">
      <dgm:prSet/>
      <dgm:spPr/>
      <dgm:t>
        <a:bodyPr/>
        <a:lstStyle/>
        <a:p>
          <a:endParaRPr lang="en-US"/>
        </a:p>
      </dgm:t>
    </dgm:pt>
    <dgm:pt modelId="{8CF60928-7216-447D-AC1D-BAC7AECFB83A}" type="sibTrans" cxnId="{55C14D0D-2AA5-4210-9B63-495E8396DACD}">
      <dgm:prSet/>
      <dgm:spPr/>
      <dgm:t>
        <a:bodyPr/>
        <a:lstStyle/>
        <a:p>
          <a:endParaRPr lang="en-US"/>
        </a:p>
      </dgm:t>
    </dgm:pt>
    <dgm:pt modelId="{6DA30451-CE90-4904-8ADA-BC96CB1D1852}" type="pres">
      <dgm:prSet presAssocID="{CEE86B4A-5C32-4983-9A69-95545CFCE2F1}" presName="root" presStyleCnt="0">
        <dgm:presLayoutVars>
          <dgm:dir/>
          <dgm:resizeHandles val="exact"/>
        </dgm:presLayoutVars>
      </dgm:prSet>
      <dgm:spPr/>
    </dgm:pt>
    <dgm:pt modelId="{5680BBC5-2B5B-4624-958A-7C7870F7F184}" type="pres">
      <dgm:prSet presAssocID="{1303911D-2F57-435F-8852-301A3AC51041}" presName="compNode" presStyleCnt="0"/>
      <dgm:spPr/>
    </dgm:pt>
    <dgm:pt modelId="{D6D9E602-786D-4439-B744-8DF85C5E0EB2}" type="pres">
      <dgm:prSet presAssocID="{1303911D-2F57-435F-8852-301A3AC51041}" presName="bgRect" presStyleLbl="bgShp" presStyleIdx="0" presStyleCnt="7"/>
      <dgm:spPr/>
    </dgm:pt>
    <dgm:pt modelId="{1F9F593F-50F9-4CAF-8A06-1476ADF7B7AD}" type="pres">
      <dgm:prSet presAssocID="{1303911D-2F57-435F-8852-301A3AC5104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C91EF8-B81D-4616-8409-5A63FFBDA91A}" type="pres">
      <dgm:prSet presAssocID="{1303911D-2F57-435F-8852-301A3AC51041}" presName="spaceRect" presStyleCnt="0"/>
      <dgm:spPr/>
    </dgm:pt>
    <dgm:pt modelId="{BCEAD8DE-D2D6-43CB-AC85-B466AF0D0A77}" type="pres">
      <dgm:prSet presAssocID="{1303911D-2F57-435F-8852-301A3AC51041}" presName="parTx" presStyleLbl="revTx" presStyleIdx="0" presStyleCnt="7">
        <dgm:presLayoutVars>
          <dgm:chMax val="0"/>
          <dgm:chPref val="0"/>
        </dgm:presLayoutVars>
      </dgm:prSet>
      <dgm:spPr/>
    </dgm:pt>
    <dgm:pt modelId="{A6E96F28-741E-4BC0-9E9A-667F571F8DBC}" type="pres">
      <dgm:prSet presAssocID="{95456E9C-BC55-49AE-8827-4905CAFAED69}" presName="sibTrans" presStyleCnt="0"/>
      <dgm:spPr/>
    </dgm:pt>
    <dgm:pt modelId="{2F58E876-4E03-4AFE-9B76-F0094EB97A00}" type="pres">
      <dgm:prSet presAssocID="{EE9D4335-9C80-4827-AF57-F927ABEFDA04}" presName="compNode" presStyleCnt="0"/>
      <dgm:spPr/>
    </dgm:pt>
    <dgm:pt modelId="{742EF5B4-F953-44A0-9CC2-8A67E81B59E6}" type="pres">
      <dgm:prSet presAssocID="{EE9D4335-9C80-4827-AF57-F927ABEFDA04}" presName="bgRect" presStyleLbl="bgShp" presStyleIdx="1" presStyleCnt="7" custAng="0" custLinFactNeighborX="-4190" custLinFactNeighborY="3952"/>
      <dgm:spPr/>
    </dgm:pt>
    <dgm:pt modelId="{BF406364-0EF0-4600-B0BC-748C94C29F52}" type="pres">
      <dgm:prSet presAssocID="{EE9D4335-9C80-4827-AF57-F927ABEFDA0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4D8BDF4-0F42-4FF1-8CD0-6A1AA0178C3C}" type="pres">
      <dgm:prSet presAssocID="{EE9D4335-9C80-4827-AF57-F927ABEFDA04}" presName="spaceRect" presStyleCnt="0"/>
      <dgm:spPr/>
    </dgm:pt>
    <dgm:pt modelId="{E89AF819-68EE-4933-B3FC-707CB13E70E5}" type="pres">
      <dgm:prSet presAssocID="{EE9D4335-9C80-4827-AF57-F927ABEFDA04}" presName="parTx" presStyleLbl="revTx" presStyleIdx="1" presStyleCnt="7">
        <dgm:presLayoutVars>
          <dgm:chMax val="0"/>
          <dgm:chPref val="0"/>
        </dgm:presLayoutVars>
      </dgm:prSet>
      <dgm:spPr/>
    </dgm:pt>
    <dgm:pt modelId="{F69F1296-527D-4B5A-BCE4-6C52D5E04117}" type="pres">
      <dgm:prSet presAssocID="{3AA7AB76-E031-400C-97AB-2FDE851E1508}" presName="sibTrans" presStyleCnt="0"/>
      <dgm:spPr/>
    </dgm:pt>
    <dgm:pt modelId="{02ABEF73-5EF2-4FAE-8D36-3930D5F818DB}" type="pres">
      <dgm:prSet presAssocID="{033A4F2D-BACB-4907-97B1-A0BBD5C19A90}" presName="compNode" presStyleCnt="0"/>
      <dgm:spPr/>
    </dgm:pt>
    <dgm:pt modelId="{D9EDCD7E-C0E9-4E86-AF16-252CEC527941}" type="pres">
      <dgm:prSet presAssocID="{033A4F2D-BACB-4907-97B1-A0BBD5C19A90}" presName="bgRect" presStyleLbl="bgShp" presStyleIdx="2" presStyleCnt="7"/>
      <dgm:spPr/>
    </dgm:pt>
    <dgm:pt modelId="{468E036C-0BBC-4027-B80E-2BC22381F593}" type="pres">
      <dgm:prSet presAssocID="{033A4F2D-BACB-4907-97B1-A0BBD5C19A9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53CE186-BE38-4B47-BA2A-ED91111FAE29}" type="pres">
      <dgm:prSet presAssocID="{033A4F2D-BACB-4907-97B1-A0BBD5C19A90}" presName="spaceRect" presStyleCnt="0"/>
      <dgm:spPr/>
    </dgm:pt>
    <dgm:pt modelId="{B78A3838-52F7-4850-86BA-66E667F1BA1E}" type="pres">
      <dgm:prSet presAssocID="{033A4F2D-BACB-4907-97B1-A0BBD5C19A90}" presName="parTx" presStyleLbl="revTx" presStyleIdx="2" presStyleCnt="7">
        <dgm:presLayoutVars>
          <dgm:chMax val="0"/>
          <dgm:chPref val="0"/>
        </dgm:presLayoutVars>
      </dgm:prSet>
      <dgm:spPr/>
    </dgm:pt>
    <dgm:pt modelId="{62628417-3DF0-4E60-8129-EB0EC0E22AF5}" type="pres">
      <dgm:prSet presAssocID="{E974B6A3-EBF5-4D9F-997A-5C09C6DF7556}" presName="sibTrans" presStyleCnt="0"/>
      <dgm:spPr/>
    </dgm:pt>
    <dgm:pt modelId="{1AFABE45-D717-4819-8CE1-C2A960013E1D}" type="pres">
      <dgm:prSet presAssocID="{6B9EB71A-C165-49F2-8DD6-3BFFF006C525}" presName="compNode" presStyleCnt="0"/>
      <dgm:spPr/>
    </dgm:pt>
    <dgm:pt modelId="{A8CCE137-0F38-4DAC-B68B-3DF0EFB29B48}" type="pres">
      <dgm:prSet presAssocID="{6B9EB71A-C165-49F2-8DD6-3BFFF006C525}" presName="bgRect" presStyleLbl="bgShp" presStyleIdx="3" presStyleCnt="7"/>
      <dgm:spPr/>
    </dgm:pt>
    <dgm:pt modelId="{BC20A9AB-5A94-40E1-A7C6-F4AD3C21C234}" type="pres">
      <dgm:prSet presAssocID="{6B9EB71A-C165-49F2-8DD6-3BFFF006C5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603B703D-42CD-4E07-9E09-A39725B68C7C}" type="pres">
      <dgm:prSet presAssocID="{6B9EB71A-C165-49F2-8DD6-3BFFF006C525}" presName="spaceRect" presStyleCnt="0"/>
      <dgm:spPr/>
    </dgm:pt>
    <dgm:pt modelId="{4B478FFA-6E06-489D-A789-F28616D2C4A7}" type="pres">
      <dgm:prSet presAssocID="{6B9EB71A-C165-49F2-8DD6-3BFFF006C525}" presName="parTx" presStyleLbl="revTx" presStyleIdx="3" presStyleCnt="7">
        <dgm:presLayoutVars>
          <dgm:chMax val="0"/>
          <dgm:chPref val="0"/>
        </dgm:presLayoutVars>
      </dgm:prSet>
      <dgm:spPr/>
    </dgm:pt>
    <dgm:pt modelId="{3D3CFFDC-DCEC-4E08-A34B-8556FAF53208}" type="pres">
      <dgm:prSet presAssocID="{08AD0F5F-DC91-4783-97BA-E61D4CCC5CF4}" presName="sibTrans" presStyleCnt="0"/>
      <dgm:spPr/>
    </dgm:pt>
    <dgm:pt modelId="{443C9969-1FDB-44B9-A564-F7BDC34E03E4}" type="pres">
      <dgm:prSet presAssocID="{612C12C4-FDCD-4707-9BF8-5A084372D057}" presName="compNode" presStyleCnt="0"/>
      <dgm:spPr/>
    </dgm:pt>
    <dgm:pt modelId="{C335C1DF-E024-426A-9D83-F25434CDE9CD}" type="pres">
      <dgm:prSet presAssocID="{612C12C4-FDCD-4707-9BF8-5A084372D057}" presName="bgRect" presStyleLbl="bgShp" presStyleIdx="4" presStyleCnt="7" custAng="0"/>
      <dgm:spPr/>
    </dgm:pt>
    <dgm:pt modelId="{E28C3247-FF54-4129-A081-E3551CE64755}" type="pres">
      <dgm:prSet presAssocID="{612C12C4-FDCD-4707-9BF8-5A084372D05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AAF7D40-4066-400D-B391-96FE663B46C7}" type="pres">
      <dgm:prSet presAssocID="{612C12C4-FDCD-4707-9BF8-5A084372D057}" presName="spaceRect" presStyleCnt="0"/>
      <dgm:spPr/>
    </dgm:pt>
    <dgm:pt modelId="{CD97F353-38DC-4CB1-84E3-46A7D1CC7906}" type="pres">
      <dgm:prSet presAssocID="{612C12C4-FDCD-4707-9BF8-5A084372D057}" presName="parTx" presStyleLbl="revTx" presStyleIdx="4" presStyleCnt="7" custAng="0">
        <dgm:presLayoutVars>
          <dgm:chMax val="0"/>
          <dgm:chPref val="0"/>
        </dgm:presLayoutVars>
      </dgm:prSet>
      <dgm:spPr/>
    </dgm:pt>
    <dgm:pt modelId="{DEFFFFBE-8072-480F-AB22-5AA7D9F55A7B}" type="pres">
      <dgm:prSet presAssocID="{04F21C8B-6873-4355-B6B4-A3CAEC997C46}" presName="sibTrans" presStyleCnt="0"/>
      <dgm:spPr/>
    </dgm:pt>
    <dgm:pt modelId="{83F1EDF4-A42A-4335-93CC-98BA8746C8BC}" type="pres">
      <dgm:prSet presAssocID="{C66CBF11-CFC5-4B77-8A6D-1B380C2DA79B}" presName="compNode" presStyleCnt="0"/>
      <dgm:spPr/>
    </dgm:pt>
    <dgm:pt modelId="{05D0A1D3-D362-4C1D-9383-8C03B5C52466}" type="pres">
      <dgm:prSet presAssocID="{C66CBF11-CFC5-4B77-8A6D-1B380C2DA79B}" presName="bgRect" presStyleLbl="bgShp" presStyleIdx="5" presStyleCnt="7" custLinFactNeighborY="6787"/>
      <dgm:spPr/>
    </dgm:pt>
    <dgm:pt modelId="{AB68E831-4AB1-469C-8A74-5E535E2B0046}" type="pres">
      <dgm:prSet presAssocID="{C66CBF11-CFC5-4B77-8A6D-1B380C2DA79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2293EBD-4B7F-414C-87CD-21B5A0A87E04}" type="pres">
      <dgm:prSet presAssocID="{C66CBF11-CFC5-4B77-8A6D-1B380C2DA79B}" presName="spaceRect" presStyleCnt="0"/>
      <dgm:spPr/>
    </dgm:pt>
    <dgm:pt modelId="{7D6C1AEB-D382-4601-B1CA-1280E6530B7A}" type="pres">
      <dgm:prSet presAssocID="{C66CBF11-CFC5-4B77-8A6D-1B380C2DA79B}" presName="parTx" presStyleLbl="revTx" presStyleIdx="5" presStyleCnt="7">
        <dgm:presLayoutVars>
          <dgm:chMax val="0"/>
          <dgm:chPref val="0"/>
        </dgm:presLayoutVars>
      </dgm:prSet>
      <dgm:spPr/>
    </dgm:pt>
    <dgm:pt modelId="{AAAAC048-B4A7-4C50-9284-E7DF506A6824}" type="pres">
      <dgm:prSet presAssocID="{1F92EAAF-4B3F-4479-8CDE-7121420193E4}" presName="sibTrans" presStyleCnt="0"/>
      <dgm:spPr/>
    </dgm:pt>
    <dgm:pt modelId="{40C72315-E592-40AE-8051-E51377AB1A27}" type="pres">
      <dgm:prSet presAssocID="{66E704B0-4761-4207-9B64-879479A17FA9}" presName="compNode" presStyleCnt="0"/>
      <dgm:spPr/>
    </dgm:pt>
    <dgm:pt modelId="{2C6B6CA3-71C4-46B6-A5B0-A37EA1B7DD6B}" type="pres">
      <dgm:prSet presAssocID="{66E704B0-4761-4207-9B64-879479A17FA9}" presName="bgRect" presStyleLbl="bgShp" presStyleIdx="6" presStyleCnt="7"/>
      <dgm:spPr/>
    </dgm:pt>
    <dgm:pt modelId="{4879AD04-DEFE-4B49-BDEA-0C0E0118AB31}" type="pres">
      <dgm:prSet presAssocID="{66E704B0-4761-4207-9B64-879479A17FA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C8B5592A-1B6F-40AD-BC8C-3966C072D619}" type="pres">
      <dgm:prSet presAssocID="{66E704B0-4761-4207-9B64-879479A17FA9}" presName="spaceRect" presStyleCnt="0"/>
      <dgm:spPr/>
    </dgm:pt>
    <dgm:pt modelId="{CC903570-AE31-4FAD-8713-7AAECD9EEC62}" type="pres">
      <dgm:prSet presAssocID="{66E704B0-4761-4207-9B64-879479A17FA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E1A000C-C4FC-4B48-8B90-6989F45EB6FB}" type="presOf" srcId="{C66CBF11-CFC5-4B77-8A6D-1B380C2DA79B}" destId="{7D6C1AEB-D382-4601-B1CA-1280E6530B7A}" srcOrd="0" destOrd="0" presId="urn:microsoft.com/office/officeart/2018/2/layout/IconVerticalSolidList"/>
    <dgm:cxn modelId="{55C14D0D-2AA5-4210-9B63-495E8396DACD}" srcId="{CEE86B4A-5C32-4983-9A69-95545CFCE2F1}" destId="{66E704B0-4761-4207-9B64-879479A17FA9}" srcOrd="6" destOrd="0" parTransId="{76ED5256-F49E-4EAD-9456-982214521094}" sibTransId="{8CF60928-7216-447D-AC1D-BAC7AECFB83A}"/>
    <dgm:cxn modelId="{072CA81B-7255-42E9-A6D2-A0AD64AA2D33}" type="presOf" srcId="{033A4F2D-BACB-4907-97B1-A0BBD5C19A90}" destId="{B78A3838-52F7-4850-86BA-66E667F1BA1E}" srcOrd="0" destOrd="0" presId="urn:microsoft.com/office/officeart/2018/2/layout/IconVerticalSolidList"/>
    <dgm:cxn modelId="{B55BC22C-1E8C-4BC5-9514-CE9A299569CC}" type="presOf" srcId="{EE9D4335-9C80-4827-AF57-F927ABEFDA04}" destId="{E89AF819-68EE-4933-B3FC-707CB13E70E5}" srcOrd="0" destOrd="0" presId="urn:microsoft.com/office/officeart/2018/2/layout/IconVerticalSolidList"/>
    <dgm:cxn modelId="{E4689C61-0F21-45F2-A12B-CA78EE0FF1F0}" srcId="{CEE86B4A-5C32-4983-9A69-95545CFCE2F1}" destId="{6B9EB71A-C165-49F2-8DD6-3BFFF006C525}" srcOrd="3" destOrd="0" parTransId="{7B8B5AB0-CA3C-4428-BBC7-BD3244B8AF3F}" sibTransId="{08AD0F5F-DC91-4783-97BA-E61D4CCC5CF4}"/>
    <dgm:cxn modelId="{7C0DBC43-AF1F-46C4-8AAF-4E9E8A459B99}" srcId="{CEE86B4A-5C32-4983-9A69-95545CFCE2F1}" destId="{C66CBF11-CFC5-4B77-8A6D-1B380C2DA79B}" srcOrd="5" destOrd="0" parTransId="{AF946026-2307-4094-865C-7E7033EF0519}" sibTransId="{1F92EAAF-4B3F-4479-8CDE-7121420193E4}"/>
    <dgm:cxn modelId="{D01CFB68-E366-4CE0-8254-E45F9BC1885E}" type="presOf" srcId="{612C12C4-FDCD-4707-9BF8-5A084372D057}" destId="{CD97F353-38DC-4CB1-84E3-46A7D1CC7906}" srcOrd="0" destOrd="0" presId="urn:microsoft.com/office/officeart/2018/2/layout/IconVerticalSolidList"/>
    <dgm:cxn modelId="{7B229674-AE88-4464-BE63-21852DCFDBF5}" srcId="{CEE86B4A-5C32-4983-9A69-95545CFCE2F1}" destId="{033A4F2D-BACB-4907-97B1-A0BBD5C19A90}" srcOrd="2" destOrd="0" parTransId="{38BA1BBB-2B74-46ED-8F2B-68C8F9BD025D}" sibTransId="{E974B6A3-EBF5-4D9F-997A-5C09C6DF7556}"/>
    <dgm:cxn modelId="{AD786F7B-CB01-4A69-B6EB-31F42D99F93F}" type="presOf" srcId="{1303911D-2F57-435F-8852-301A3AC51041}" destId="{BCEAD8DE-D2D6-43CB-AC85-B466AF0D0A77}" srcOrd="0" destOrd="0" presId="urn:microsoft.com/office/officeart/2018/2/layout/IconVerticalSolidList"/>
    <dgm:cxn modelId="{30C398A1-AE8B-4E60-A28E-275AD7A69381}" srcId="{CEE86B4A-5C32-4983-9A69-95545CFCE2F1}" destId="{EE9D4335-9C80-4827-AF57-F927ABEFDA04}" srcOrd="1" destOrd="0" parTransId="{01FA8557-8C84-44CE-90DD-18DCE48C8888}" sibTransId="{3AA7AB76-E031-400C-97AB-2FDE851E1508}"/>
    <dgm:cxn modelId="{D4B97BAC-A991-444B-BF16-7C3301611456}" srcId="{CEE86B4A-5C32-4983-9A69-95545CFCE2F1}" destId="{1303911D-2F57-435F-8852-301A3AC51041}" srcOrd="0" destOrd="0" parTransId="{4F75487B-22FC-4988-98B2-CAE02D6EB9D8}" sibTransId="{95456E9C-BC55-49AE-8827-4905CAFAED69}"/>
    <dgm:cxn modelId="{FD7743B9-90C3-403A-A062-52402ECB24AE}" srcId="{CEE86B4A-5C32-4983-9A69-95545CFCE2F1}" destId="{612C12C4-FDCD-4707-9BF8-5A084372D057}" srcOrd="4" destOrd="0" parTransId="{7B1AC9FB-6AB6-4748-AB48-3356B5FC7C80}" sibTransId="{04F21C8B-6873-4355-B6B4-A3CAEC997C46}"/>
    <dgm:cxn modelId="{054D93C3-E22F-4BB8-A3FA-8CD5D7E00860}" type="presOf" srcId="{6B9EB71A-C165-49F2-8DD6-3BFFF006C525}" destId="{4B478FFA-6E06-489D-A789-F28616D2C4A7}" srcOrd="0" destOrd="0" presId="urn:microsoft.com/office/officeart/2018/2/layout/IconVerticalSolidList"/>
    <dgm:cxn modelId="{57F3F3C3-209D-4AC7-89AE-B09617F3508E}" type="presOf" srcId="{66E704B0-4761-4207-9B64-879479A17FA9}" destId="{CC903570-AE31-4FAD-8713-7AAECD9EEC62}" srcOrd="0" destOrd="0" presId="urn:microsoft.com/office/officeart/2018/2/layout/IconVerticalSolidList"/>
    <dgm:cxn modelId="{597208C4-DCB8-4820-B60C-512A8F3F9DC4}" type="presOf" srcId="{CEE86B4A-5C32-4983-9A69-95545CFCE2F1}" destId="{6DA30451-CE90-4904-8ADA-BC96CB1D1852}" srcOrd="0" destOrd="0" presId="urn:microsoft.com/office/officeart/2018/2/layout/IconVerticalSolidList"/>
    <dgm:cxn modelId="{482101AE-8D0F-435A-A68D-8ABE4F8A6486}" type="presParOf" srcId="{6DA30451-CE90-4904-8ADA-BC96CB1D1852}" destId="{5680BBC5-2B5B-4624-958A-7C7870F7F184}" srcOrd="0" destOrd="0" presId="urn:microsoft.com/office/officeart/2018/2/layout/IconVerticalSolidList"/>
    <dgm:cxn modelId="{BA2AD35E-ED0C-4C55-A145-0FE96F17CB35}" type="presParOf" srcId="{5680BBC5-2B5B-4624-958A-7C7870F7F184}" destId="{D6D9E602-786D-4439-B744-8DF85C5E0EB2}" srcOrd="0" destOrd="0" presId="urn:microsoft.com/office/officeart/2018/2/layout/IconVerticalSolidList"/>
    <dgm:cxn modelId="{44C49AC3-D4E2-4F23-8868-77C8957EEF66}" type="presParOf" srcId="{5680BBC5-2B5B-4624-958A-7C7870F7F184}" destId="{1F9F593F-50F9-4CAF-8A06-1476ADF7B7AD}" srcOrd="1" destOrd="0" presId="urn:microsoft.com/office/officeart/2018/2/layout/IconVerticalSolidList"/>
    <dgm:cxn modelId="{B144E30D-56E1-413F-BC81-7E137EDE2F8D}" type="presParOf" srcId="{5680BBC5-2B5B-4624-958A-7C7870F7F184}" destId="{89C91EF8-B81D-4616-8409-5A63FFBDA91A}" srcOrd="2" destOrd="0" presId="urn:microsoft.com/office/officeart/2018/2/layout/IconVerticalSolidList"/>
    <dgm:cxn modelId="{BBC326CF-40F5-4FA5-BEED-F721EA5206F8}" type="presParOf" srcId="{5680BBC5-2B5B-4624-958A-7C7870F7F184}" destId="{BCEAD8DE-D2D6-43CB-AC85-B466AF0D0A77}" srcOrd="3" destOrd="0" presId="urn:microsoft.com/office/officeart/2018/2/layout/IconVerticalSolidList"/>
    <dgm:cxn modelId="{DF0C1622-AD14-4C78-B4A4-979F44AC9F82}" type="presParOf" srcId="{6DA30451-CE90-4904-8ADA-BC96CB1D1852}" destId="{A6E96F28-741E-4BC0-9E9A-667F571F8DBC}" srcOrd="1" destOrd="0" presId="urn:microsoft.com/office/officeart/2018/2/layout/IconVerticalSolidList"/>
    <dgm:cxn modelId="{BB7C6999-35AC-40D5-BE0F-4C880CEB3B1D}" type="presParOf" srcId="{6DA30451-CE90-4904-8ADA-BC96CB1D1852}" destId="{2F58E876-4E03-4AFE-9B76-F0094EB97A00}" srcOrd="2" destOrd="0" presId="urn:microsoft.com/office/officeart/2018/2/layout/IconVerticalSolidList"/>
    <dgm:cxn modelId="{A392B383-ADEF-4AAC-80FA-61B1E7638AD3}" type="presParOf" srcId="{2F58E876-4E03-4AFE-9B76-F0094EB97A00}" destId="{742EF5B4-F953-44A0-9CC2-8A67E81B59E6}" srcOrd="0" destOrd="0" presId="urn:microsoft.com/office/officeart/2018/2/layout/IconVerticalSolidList"/>
    <dgm:cxn modelId="{EB4C0E93-911E-45E9-9E1B-7A94D56AC0A9}" type="presParOf" srcId="{2F58E876-4E03-4AFE-9B76-F0094EB97A00}" destId="{BF406364-0EF0-4600-B0BC-748C94C29F52}" srcOrd="1" destOrd="0" presId="urn:microsoft.com/office/officeart/2018/2/layout/IconVerticalSolidList"/>
    <dgm:cxn modelId="{DD89E9D1-6E00-4B9B-8228-8A1013CB4765}" type="presParOf" srcId="{2F58E876-4E03-4AFE-9B76-F0094EB97A00}" destId="{A4D8BDF4-0F42-4FF1-8CD0-6A1AA0178C3C}" srcOrd="2" destOrd="0" presId="urn:microsoft.com/office/officeart/2018/2/layout/IconVerticalSolidList"/>
    <dgm:cxn modelId="{42FB0055-F677-43C6-84D9-2A3C9A05DAB8}" type="presParOf" srcId="{2F58E876-4E03-4AFE-9B76-F0094EB97A00}" destId="{E89AF819-68EE-4933-B3FC-707CB13E70E5}" srcOrd="3" destOrd="0" presId="urn:microsoft.com/office/officeart/2018/2/layout/IconVerticalSolidList"/>
    <dgm:cxn modelId="{9BD2A538-668F-4AC4-98B9-8AD638B96731}" type="presParOf" srcId="{6DA30451-CE90-4904-8ADA-BC96CB1D1852}" destId="{F69F1296-527D-4B5A-BCE4-6C52D5E04117}" srcOrd="3" destOrd="0" presId="urn:microsoft.com/office/officeart/2018/2/layout/IconVerticalSolidList"/>
    <dgm:cxn modelId="{B62047B5-0A8B-487E-A655-B6FB9FFE4A05}" type="presParOf" srcId="{6DA30451-CE90-4904-8ADA-BC96CB1D1852}" destId="{02ABEF73-5EF2-4FAE-8D36-3930D5F818DB}" srcOrd="4" destOrd="0" presId="urn:microsoft.com/office/officeart/2018/2/layout/IconVerticalSolidList"/>
    <dgm:cxn modelId="{164364C6-F267-4080-B228-4386A37925E2}" type="presParOf" srcId="{02ABEF73-5EF2-4FAE-8D36-3930D5F818DB}" destId="{D9EDCD7E-C0E9-4E86-AF16-252CEC527941}" srcOrd="0" destOrd="0" presId="urn:microsoft.com/office/officeart/2018/2/layout/IconVerticalSolidList"/>
    <dgm:cxn modelId="{D22A1A99-0C33-41D4-AACA-0E85B8EA9D85}" type="presParOf" srcId="{02ABEF73-5EF2-4FAE-8D36-3930D5F818DB}" destId="{468E036C-0BBC-4027-B80E-2BC22381F593}" srcOrd="1" destOrd="0" presId="urn:microsoft.com/office/officeart/2018/2/layout/IconVerticalSolidList"/>
    <dgm:cxn modelId="{ED3009A0-0CBB-451A-AFA1-23B17B988EE7}" type="presParOf" srcId="{02ABEF73-5EF2-4FAE-8D36-3930D5F818DB}" destId="{953CE186-BE38-4B47-BA2A-ED91111FAE29}" srcOrd="2" destOrd="0" presId="urn:microsoft.com/office/officeart/2018/2/layout/IconVerticalSolidList"/>
    <dgm:cxn modelId="{983D5C6C-A5E8-4DF3-8783-A65888DC8F5E}" type="presParOf" srcId="{02ABEF73-5EF2-4FAE-8D36-3930D5F818DB}" destId="{B78A3838-52F7-4850-86BA-66E667F1BA1E}" srcOrd="3" destOrd="0" presId="urn:microsoft.com/office/officeart/2018/2/layout/IconVerticalSolidList"/>
    <dgm:cxn modelId="{3CA8A680-5FA4-4F2C-9790-46C2F6441307}" type="presParOf" srcId="{6DA30451-CE90-4904-8ADA-BC96CB1D1852}" destId="{62628417-3DF0-4E60-8129-EB0EC0E22AF5}" srcOrd="5" destOrd="0" presId="urn:microsoft.com/office/officeart/2018/2/layout/IconVerticalSolidList"/>
    <dgm:cxn modelId="{72F74308-BFE0-4FD0-995B-F5708C587368}" type="presParOf" srcId="{6DA30451-CE90-4904-8ADA-BC96CB1D1852}" destId="{1AFABE45-D717-4819-8CE1-C2A960013E1D}" srcOrd="6" destOrd="0" presId="urn:microsoft.com/office/officeart/2018/2/layout/IconVerticalSolidList"/>
    <dgm:cxn modelId="{E37283C9-7B93-43B7-BCFC-6C3A4A2E1852}" type="presParOf" srcId="{1AFABE45-D717-4819-8CE1-C2A960013E1D}" destId="{A8CCE137-0F38-4DAC-B68B-3DF0EFB29B48}" srcOrd="0" destOrd="0" presId="urn:microsoft.com/office/officeart/2018/2/layout/IconVerticalSolidList"/>
    <dgm:cxn modelId="{C393290B-772B-4267-9791-145BA9E9F39C}" type="presParOf" srcId="{1AFABE45-D717-4819-8CE1-C2A960013E1D}" destId="{BC20A9AB-5A94-40E1-A7C6-F4AD3C21C234}" srcOrd="1" destOrd="0" presId="urn:microsoft.com/office/officeart/2018/2/layout/IconVerticalSolidList"/>
    <dgm:cxn modelId="{EB6905F8-2132-4810-8298-B576EF3B3DFA}" type="presParOf" srcId="{1AFABE45-D717-4819-8CE1-C2A960013E1D}" destId="{603B703D-42CD-4E07-9E09-A39725B68C7C}" srcOrd="2" destOrd="0" presId="urn:microsoft.com/office/officeart/2018/2/layout/IconVerticalSolidList"/>
    <dgm:cxn modelId="{A3C085A3-9BCC-431A-B899-19CB7656C2A1}" type="presParOf" srcId="{1AFABE45-D717-4819-8CE1-C2A960013E1D}" destId="{4B478FFA-6E06-489D-A789-F28616D2C4A7}" srcOrd="3" destOrd="0" presId="urn:microsoft.com/office/officeart/2018/2/layout/IconVerticalSolidList"/>
    <dgm:cxn modelId="{8BFF0E79-02BC-4EDB-A1C9-7B3ECDF46EE9}" type="presParOf" srcId="{6DA30451-CE90-4904-8ADA-BC96CB1D1852}" destId="{3D3CFFDC-DCEC-4E08-A34B-8556FAF53208}" srcOrd="7" destOrd="0" presId="urn:microsoft.com/office/officeart/2018/2/layout/IconVerticalSolidList"/>
    <dgm:cxn modelId="{CB331FA5-400C-4983-B83E-7628AE7C97AA}" type="presParOf" srcId="{6DA30451-CE90-4904-8ADA-BC96CB1D1852}" destId="{443C9969-1FDB-44B9-A564-F7BDC34E03E4}" srcOrd="8" destOrd="0" presId="urn:microsoft.com/office/officeart/2018/2/layout/IconVerticalSolidList"/>
    <dgm:cxn modelId="{AFBCE656-BF73-4A7D-8F75-E044E92CF617}" type="presParOf" srcId="{443C9969-1FDB-44B9-A564-F7BDC34E03E4}" destId="{C335C1DF-E024-426A-9D83-F25434CDE9CD}" srcOrd="0" destOrd="0" presId="urn:microsoft.com/office/officeart/2018/2/layout/IconVerticalSolidList"/>
    <dgm:cxn modelId="{840BEC4F-1F03-45DC-BB4D-2E9472234042}" type="presParOf" srcId="{443C9969-1FDB-44B9-A564-F7BDC34E03E4}" destId="{E28C3247-FF54-4129-A081-E3551CE64755}" srcOrd="1" destOrd="0" presId="urn:microsoft.com/office/officeart/2018/2/layout/IconVerticalSolidList"/>
    <dgm:cxn modelId="{F0BF02DF-267C-43D3-A6B2-2AC118D0986A}" type="presParOf" srcId="{443C9969-1FDB-44B9-A564-F7BDC34E03E4}" destId="{1AAF7D40-4066-400D-B391-96FE663B46C7}" srcOrd="2" destOrd="0" presId="urn:microsoft.com/office/officeart/2018/2/layout/IconVerticalSolidList"/>
    <dgm:cxn modelId="{73A75AE2-CCFE-4591-AAE3-35F7518C2780}" type="presParOf" srcId="{443C9969-1FDB-44B9-A564-F7BDC34E03E4}" destId="{CD97F353-38DC-4CB1-84E3-46A7D1CC7906}" srcOrd="3" destOrd="0" presId="urn:microsoft.com/office/officeart/2018/2/layout/IconVerticalSolidList"/>
    <dgm:cxn modelId="{F1DA1837-54FF-446B-BD25-513FA99BBFCA}" type="presParOf" srcId="{6DA30451-CE90-4904-8ADA-BC96CB1D1852}" destId="{DEFFFFBE-8072-480F-AB22-5AA7D9F55A7B}" srcOrd="9" destOrd="0" presId="urn:microsoft.com/office/officeart/2018/2/layout/IconVerticalSolidList"/>
    <dgm:cxn modelId="{A9F773E5-1093-4E8A-A859-A202011F4382}" type="presParOf" srcId="{6DA30451-CE90-4904-8ADA-BC96CB1D1852}" destId="{83F1EDF4-A42A-4335-93CC-98BA8746C8BC}" srcOrd="10" destOrd="0" presId="urn:microsoft.com/office/officeart/2018/2/layout/IconVerticalSolidList"/>
    <dgm:cxn modelId="{6F937127-AFCD-4FDA-855C-D0090C24DF3A}" type="presParOf" srcId="{83F1EDF4-A42A-4335-93CC-98BA8746C8BC}" destId="{05D0A1D3-D362-4C1D-9383-8C03B5C52466}" srcOrd="0" destOrd="0" presId="urn:microsoft.com/office/officeart/2018/2/layout/IconVerticalSolidList"/>
    <dgm:cxn modelId="{887E0767-1426-473A-9A8B-63DB953FD6ED}" type="presParOf" srcId="{83F1EDF4-A42A-4335-93CC-98BA8746C8BC}" destId="{AB68E831-4AB1-469C-8A74-5E535E2B0046}" srcOrd="1" destOrd="0" presId="urn:microsoft.com/office/officeart/2018/2/layout/IconVerticalSolidList"/>
    <dgm:cxn modelId="{4E343F0C-CE57-4BAD-85C9-4CC81CD6495F}" type="presParOf" srcId="{83F1EDF4-A42A-4335-93CC-98BA8746C8BC}" destId="{B2293EBD-4B7F-414C-87CD-21B5A0A87E04}" srcOrd="2" destOrd="0" presId="urn:microsoft.com/office/officeart/2018/2/layout/IconVerticalSolidList"/>
    <dgm:cxn modelId="{9713BF22-FBC0-46C0-A790-663C8258961F}" type="presParOf" srcId="{83F1EDF4-A42A-4335-93CC-98BA8746C8BC}" destId="{7D6C1AEB-D382-4601-B1CA-1280E6530B7A}" srcOrd="3" destOrd="0" presId="urn:microsoft.com/office/officeart/2018/2/layout/IconVerticalSolidList"/>
    <dgm:cxn modelId="{3E75115C-964A-4BB1-96B4-8FCA2B42D420}" type="presParOf" srcId="{6DA30451-CE90-4904-8ADA-BC96CB1D1852}" destId="{AAAAC048-B4A7-4C50-9284-E7DF506A6824}" srcOrd="11" destOrd="0" presId="urn:microsoft.com/office/officeart/2018/2/layout/IconVerticalSolidList"/>
    <dgm:cxn modelId="{B1B2330E-BC23-4CF7-8DF4-60FCF69452EE}" type="presParOf" srcId="{6DA30451-CE90-4904-8ADA-BC96CB1D1852}" destId="{40C72315-E592-40AE-8051-E51377AB1A27}" srcOrd="12" destOrd="0" presId="urn:microsoft.com/office/officeart/2018/2/layout/IconVerticalSolidList"/>
    <dgm:cxn modelId="{FF32AB62-B3AA-4919-9615-64EA21FD63DB}" type="presParOf" srcId="{40C72315-E592-40AE-8051-E51377AB1A27}" destId="{2C6B6CA3-71C4-46B6-A5B0-A37EA1B7DD6B}" srcOrd="0" destOrd="0" presId="urn:microsoft.com/office/officeart/2018/2/layout/IconVerticalSolidList"/>
    <dgm:cxn modelId="{003A223B-A3C6-45A1-A194-A18B031EE3F5}" type="presParOf" srcId="{40C72315-E592-40AE-8051-E51377AB1A27}" destId="{4879AD04-DEFE-4B49-BDEA-0C0E0118AB31}" srcOrd="1" destOrd="0" presId="urn:microsoft.com/office/officeart/2018/2/layout/IconVerticalSolidList"/>
    <dgm:cxn modelId="{15388936-9E04-4119-A833-E828FDFF3B26}" type="presParOf" srcId="{40C72315-E592-40AE-8051-E51377AB1A27}" destId="{C8B5592A-1B6F-40AD-BC8C-3966C072D619}" srcOrd="2" destOrd="0" presId="urn:microsoft.com/office/officeart/2018/2/layout/IconVerticalSolidList"/>
    <dgm:cxn modelId="{13161795-41FE-4FE4-8EAD-9810D731A690}" type="presParOf" srcId="{40C72315-E592-40AE-8051-E51377AB1A27}" destId="{CC903570-AE31-4FAD-8713-7AAECD9EEC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E602-786D-4439-B744-8DF85C5E0EB2}">
      <dsp:nvSpPr>
        <dsp:cNvPr id="0" name=""/>
        <dsp:cNvSpPr/>
      </dsp:nvSpPr>
      <dsp:spPr>
        <a:xfrm>
          <a:off x="0" y="425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F593F-50F9-4CAF-8A06-1476ADF7B7AD}">
      <dsp:nvSpPr>
        <dsp:cNvPr id="0" name=""/>
        <dsp:cNvSpPr/>
      </dsp:nvSpPr>
      <dsp:spPr>
        <a:xfrm>
          <a:off x="177198" y="132226"/>
          <a:ext cx="322179" cy="322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AD8DE-D2D6-43CB-AC85-B466AF0D0A77}">
      <dsp:nvSpPr>
        <dsp:cNvPr id="0" name=""/>
        <dsp:cNvSpPr/>
      </dsp:nvSpPr>
      <dsp:spPr>
        <a:xfrm>
          <a:off x="676576" y="425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Welcome and Introductions</a:t>
          </a:r>
          <a:endParaRPr lang="en-US" sz="1600" kern="1200" dirty="0"/>
        </a:p>
      </dsp:txBody>
      <dsp:txXfrm>
        <a:off x="676576" y="425"/>
        <a:ext cx="5952823" cy="585780"/>
      </dsp:txXfrm>
    </dsp:sp>
    <dsp:sp modelId="{742EF5B4-F953-44A0-9CC2-8A67E81B59E6}">
      <dsp:nvSpPr>
        <dsp:cNvPr id="0" name=""/>
        <dsp:cNvSpPr/>
      </dsp:nvSpPr>
      <dsp:spPr>
        <a:xfrm>
          <a:off x="0" y="755801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06364-0EF0-4600-B0BC-748C94C29F52}">
      <dsp:nvSpPr>
        <dsp:cNvPr id="0" name=""/>
        <dsp:cNvSpPr/>
      </dsp:nvSpPr>
      <dsp:spPr>
        <a:xfrm>
          <a:off x="177198" y="864452"/>
          <a:ext cx="322179" cy="322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AF819-68EE-4933-B3FC-707CB13E70E5}">
      <dsp:nvSpPr>
        <dsp:cNvPr id="0" name=""/>
        <dsp:cNvSpPr/>
      </dsp:nvSpPr>
      <dsp:spPr>
        <a:xfrm>
          <a:off x="676576" y="732651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Agenda </a:t>
          </a:r>
        </a:p>
      </dsp:txBody>
      <dsp:txXfrm>
        <a:off x="676576" y="732651"/>
        <a:ext cx="5952823" cy="585780"/>
      </dsp:txXfrm>
    </dsp:sp>
    <dsp:sp modelId="{D9EDCD7E-C0E9-4E86-AF16-252CEC527941}">
      <dsp:nvSpPr>
        <dsp:cNvPr id="0" name=""/>
        <dsp:cNvSpPr/>
      </dsp:nvSpPr>
      <dsp:spPr>
        <a:xfrm>
          <a:off x="0" y="1464877"/>
          <a:ext cx="6629400" cy="5857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E036C-0BBC-4027-B80E-2BC22381F593}">
      <dsp:nvSpPr>
        <dsp:cNvPr id="0" name=""/>
        <dsp:cNvSpPr/>
      </dsp:nvSpPr>
      <dsp:spPr>
        <a:xfrm>
          <a:off x="177198" y="1596677"/>
          <a:ext cx="322179" cy="322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3838-52F7-4850-86BA-66E667F1BA1E}">
      <dsp:nvSpPr>
        <dsp:cNvPr id="0" name=""/>
        <dsp:cNvSpPr/>
      </dsp:nvSpPr>
      <dsp:spPr>
        <a:xfrm>
          <a:off x="676576" y="1464877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Updates from the Executive Board and Band Director</a:t>
          </a:r>
        </a:p>
      </dsp:txBody>
      <dsp:txXfrm>
        <a:off x="676576" y="1464877"/>
        <a:ext cx="5952823" cy="585780"/>
      </dsp:txXfrm>
    </dsp:sp>
    <dsp:sp modelId="{A8CCE137-0F38-4DAC-B68B-3DF0EFB29B48}">
      <dsp:nvSpPr>
        <dsp:cNvPr id="0" name=""/>
        <dsp:cNvSpPr/>
      </dsp:nvSpPr>
      <dsp:spPr>
        <a:xfrm>
          <a:off x="0" y="2197103"/>
          <a:ext cx="6629400" cy="5857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0A9AB-5A94-40E1-A7C6-F4AD3C21C234}">
      <dsp:nvSpPr>
        <dsp:cNvPr id="0" name=""/>
        <dsp:cNvSpPr/>
      </dsp:nvSpPr>
      <dsp:spPr>
        <a:xfrm>
          <a:off x="177198" y="2328903"/>
          <a:ext cx="322179" cy="322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FA-6E06-489D-A789-F28616D2C4A7}">
      <dsp:nvSpPr>
        <dsp:cNvPr id="0" name=""/>
        <dsp:cNvSpPr/>
      </dsp:nvSpPr>
      <dsp:spPr>
        <a:xfrm>
          <a:off x="676576" y="2197103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sp:txBody>
      <dsp:txXfrm>
        <a:off x="676576" y="2197103"/>
        <a:ext cx="5952823" cy="585780"/>
      </dsp:txXfrm>
    </dsp:sp>
    <dsp:sp modelId="{C335C1DF-E024-426A-9D83-F25434CDE9CD}">
      <dsp:nvSpPr>
        <dsp:cNvPr id="0" name=""/>
        <dsp:cNvSpPr/>
      </dsp:nvSpPr>
      <dsp:spPr>
        <a:xfrm>
          <a:off x="0" y="2929329"/>
          <a:ext cx="6629400" cy="5857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3247-FF54-4129-A081-E3551CE64755}">
      <dsp:nvSpPr>
        <dsp:cNvPr id="0" name=""/>
        <dsp:cNvSpPr/>
      </dsp:nvSpPr>
      <dsp:spPr>
        <a:xfrm>
          <a:off x="177198" y="3061129"/>
          <a:ext cx="322179" cy="3221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7F353-38DC-4CB1-84E3-46A7D1CC7906}">
      <dsp:nvSpPr>
        <dsp:cNvPr id="0" name=""/>
        <dsp:cNvSpPr/>
      </dsp:nvSpPr>
      <dsp:spPr>
        <a:xfrm>
          <a:off x="676576" y="2929329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sp:txBody>
      <dsp:txXfrm>
        <a:off x="676576" y="2929329"/>
        <a:ext cx="5952823" cy="585780"/>
      </dsp:txXfrm>
    </dsp:sp>
    <dsp:sp modelId="{05D0A1D3-D362-4C1D-9383-8C03B5C52466}">
      <dsp:nvSpPr>
        <dsp:cNvPr id="0" name=""/>
        <dsp:cNvSpPr/>
      </dsp:nvSpPr>
      <dsp:spPr>
        <a:xfrm>
          <a:off x="0" y="3701311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8E831-4AB1-469C-8A74-5E535E2B0046}">
      <dsp:nvSpPr>
        <dsp:cNvPr id="0" name=""/>
        <dsp:cNvSpPr/>
      </dsp:nvSpPr>
      <dsp:spPr>
        <a:xfrm>
          <a:off x="177198" y="3793355"/>
          <a:ext cx="322179" cy="3221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C1AEB-D382-4601-B1CA-1280E6530B7A}">
      <dsp:nvSpPr>
        <dsp:cNvPr id="0" name=""/>
        <dsp:cNvSpPr/>
      </dsp:nvSpPr>
      <dsp:spPr>
        <a:xfrm>
          <a:off x="676576" y="3661554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Next Meeting- Tuesday 4/9/24</a:t>
          </a:r>
          <a:endParaRPr lang="en-US" sz="1600" kern="1200" dirty="0"/>
        </a:p>
      </dsp:txBody>
      <dsp:txXfrm>
        <a:off x="676576" y="3661554"/>
        <a:ext cx="5952823" cy="585780"/>
      </dsp:txXfrm>
    </dsp:sp>
    <dsp:sp modelId="{2C6B6CA3-71C4-46B6-A5B0-A37EA1B7DD6B}">
      <dsp:nvSpPr>
        <dsp:cNvPr id="0" name=""/>
        <dsp:cNvSpPr/>
      </dsp:nvSpPr>
      <dsp:spPr>
        <a:xfrm>
          <a:off x="0" y="4393780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AD04-DEFE-4B49-BDEA-0C0E0118AB31}">
      <dsp:nvSpPr>
        <dsp:cNvPr id="0" name=""/>
        <dsp:cNvSpPr/>
      </dsp:nvSpPr>
      <dsp:spPr>
        <a:xfrm>
          <a:off x="177198" y="4525581"/>
          <a:ext cx="322179" cy="3221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03570-AE31-4FAD-8713-7AAECD9EEC62}">
      <dsp:nvSpPr>
        <dsp:cNvPr id="0" name=""/>
        <dsp:cNvSpPr/>
      </dsp:nvSpPr>
      <dsp:spPr>
        <a:xfrm>
          <a:off x="676576" y="4393780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Adjournment</a:t>
          </a:r>
          <a:endParaRPr lang="en-US" sz="1600" kern="1200" dirty="0"/>
        </a:p>
      </dsp:txBody>
      <dsp:txXfrm>
        <a:off x="676576" y="4393780"/>
        <a:ext cx="5952823" cy="58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2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also present the letter for the 2023 annual financial records review.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new Wind Ensemble uniforms Patty will review the vest orders and clarify the additional expense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5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Wreaths here 4-6pm Thursday 11/16</a:t>
            </a:r>
          </a:p>
          <a:p>
            <a:endParaRPr lang="en-US"/>
          </a:p>
          <a:p>
            <a:r>
              <a:rPr lang="en-US"/>
              <a:t>We </a:t>
            </a:r>
            <a:r>
              <a:rPr lang="en-US" dirty="0"/>
              <a:t>did meet to  begin planning spaghetti dinner and festival.</a:t>
            </a:r>
          </a:p>
          <a:p>
            <a:endParaRPr lang="en-US" dirty="0"/>
          </a:p>
          <a:p>
            <a:r>
              <a:rPr lang="en-US" dirty="0"/>
              <a:t>We still plan to have the school prep the meal and do a 50/50 raffle.</a:t>
            </a:r>
          </a:p>
          <a:p>
            <a:endParaRPr lang="en-US" dirty="0"/>
          </a:p>
          <a:p>
            <a:r>
              <a:rPr lang="en-US" dirty="0"/>
              <a:t>Plan to advertise earlier and just have on 50/50 raffle </a:t>
            </a:r>
          </a:p>
          <a:p>
            <a:endParaRPr lang="en-US" dirty="0"/>
          </a:p>
          <a:p>
            <a:r>
              <a:rPr lang="en-US" dirty="0"/>
              <a:t>For Festival- not planning concessions- does the Band Director need other support?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45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7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tbandbooster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1CDD-A0EE-48C7-BBA1-F59E7D87C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4"/>
            <a:ext cx="3382832" cy="1687684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Holt Band Boosters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97763-EF89-4214-A637-3B16A665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3299791"/>
            <a:ext cx="3382831" cy="222047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General Meeting</a:t>
            </a:r>
          </a:p>
          <a:p>
            <a:pPr algn="l"/>
            <a:r>
              <a:rPr lang="en-US" b="1" dirty="0"/>
              <a:t>March 12,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62D2C51-67AB-C566-A156-04C6D33BFE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8" r="301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in a concert&#10;&#10;Description automatically generated">
            <a:extLst>
              <a:ext uri="{FF2B5EF4-FFF2-40B4-BE49-F238E27FC236}">
                <a16:creationId xmlns:a16="http://schemas.microsoft.com/office/drawing/2014/main" id="{7079EA80-DBDE-1622-35BF-59CA8E48B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56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313AE-F6BE-9AF2-DBCC-D1C91593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281940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Thanks, for your support!!</a:t>
            </a:r>
          </a:p>
        </p:txBody>
      </p:sp>
    </p:spTree>
    <p:extLst>
      <p:ext uri="{BB962C8B-B14F-4D97-AF65-F5344CB8AC3E}">
        <p14:creationId xmlns:p14="http://schemas.microsoft.com/office/powerpoint/2010/main" val="38887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/>
              <a:t>Agenda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AAB482B-652E-45D8-BC12-093E64D4E99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8598828"/>
              </p:ext>
            </p:extLst>
          </p:nvPr>
        </p:nvGraphicFramePr>
        <p:xfrm>
          <a:off x="5562600" y="944563"/>
          <a:ext cx="6629400" cy="49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99B7-EABC-4D02-8663-AD064646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Treasurer’s Report</a:t>
            </a:r>
            <a:br>
              <a:rPr lang="en-US" sz="2300"/>
            </a:br>
            <a:br>
              <a:rPr lang="en-US" sz="2300"/>
            </a:br>
            <a:endParaRPr lang="en-US" sz="23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E2CAE1-9E72-DE92-7217-2EE1F87EA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13216"/>
              </p:ext>
            </p:extLst>
          </p:nvPr>
        </p:nvGraphicFramePr>
        <p:xfrm>
          <a:off x="643338" y="927699"/>
          <a:ext cx="10912114" cy="26810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45507">
                  <a:extLst>
                    <a:ext uri="{9D8B030D-6E8A-4147-A177-3AD203B41FA5}">
                      <a16:colId xmlns:a16="http://schemas.microsoft.com/office/drawing/2014/main" val="616088422"/>
                    </a:ext>
                  </a:extLst>
                </a:gridCol>
                <a:gridCol w="300684">
                  <a:extLst>
                    <a:ext uri="{9D8B030D-6E8A-4147-A177-3AD203B41FA5}">
                      <a16:colId xmlns:a16="http://schemas.microsoft.com/office/drawing/2014/main" val="3484004876"/>
                    </a:ext>
                  </a:extLst>
                </a:gridCol>
                <a:gridCol w="1901509">
                  <a:extLst>
                    <a:ext uri="{9D8B030D-6E8A-4147-A177-3AD203B41FA5}">
                      <a16:colId xmlns:a16="http://schemas.microsoft.com/office/drawing/2014/main" val="2842237888"/>
                    </a:ext>
                  </a:extLst>
                </a:gridCol>
                <a:gridCol w="932207">
                  <a:extLst>
                    <a:ext uri="{9D8B030D-6E8A-4147-A177-3AD203B41FA5}">
                      <a16:colId xmlns:a16="http://schemas.microsoft.com/office/drawing/2014/main" val="1579024448"/>
                    </a:ext>
                  </a:extLst>
                </a:gridCol>
                <a:gridCol w="932207">
                  <a:extLst>
                    <a:ext uri="{9D8B030D-6E8A-4147-A177-3AD203B41FA5}">
                      <a16:colId xmlns:a16="http://schemas.microsoft.com/office/drawing/2014/main" val="875058528"/>
                    </a:ext>
                  </a:extLst>
                </a:gridCol>
              </a:tblGrid>
              <a:tr h="6702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Jan-24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442394"/>
                  </a:ext>
                </a:extLst>
              </a:tr>
              <a:tr h="670271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357860"/>
                  </a:ext>
                </a:extLst>
              </a:tr>
              <a:tr h="670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Beginning Balance (All Accounts) - December 1, 2023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21159.49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426104"/>
                  </a:ext>
                </a:extLst>
              </a:tr>
              <a:tr h="6702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Ending Balance (All Accounts) - December 31, 2023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16236.28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8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12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1486-3CAE-4AB4-A980-D37EA54FB8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259" y="981308"/>
            <a:ext cx="4549697" cy="2062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Secretary’s  Report</a:t>
            </a:r>
            <a:endParaRPr lang="en-US" sz="21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AD6E-5FD0-E7AB-EBC6-F33E99C3A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27" y="625033"/>
            <a:ext cx="5694744" cy="5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E1254-6847-428F-AA47-FBA24229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Uniform Assistant Chair Report</a:t>
            </a:r>
          </a:p>
        </p:txBody>
      </p:sp>
      <p:pic>
        <p:nvPicPr>
          <p:cNvPr id="35" name="Picture 31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6768F1-3267-FE48-EE0E-6B46CE4516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0" r="7345" b="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343-9B54-424C-A259-DE902985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71" y="1233378"/>
            <a:ext cx="5476855" cy="23649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Volunteer Chair’s Report – Update on Band Aid Volunteers</a:t>
            </a:r>
          </a:p>
        </p:txBody>
      </p:sp>
      <p:pic>
        <p:nvPicPr>
          <p:cNvPr id="29" name="Picture 26">
            <a:extLst>
              <a:ext uri="{FF2B5EF4-FFF2-40B4-BE49-F238E27FC236}">
                <a16:creationId xmlns:a16="http://schemas.microsoft.com/office/drawing/2014/main" id="{D48EE317-AB08-48AC-8E57-FB49C00E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C35D4-DE37-7C39-9B26-9CFCBC871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1" r="797" b="4"/>
          <a:stretch/>
        </p:blipFill>
        <p:spPr>
          <a:xfrm>
            <a:off x="643339" y="643464"/>
            <a:ext cx="3551912" cy="270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BAC2D7-0296-7F3C-E5D7-E93A7D342C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" r="4" b="4"/>
          <a:stretch/>
        </p:blipFill>
        <p:spPr>
          <a:xfrm>
            <a:off x="643339" y="3511127"/>
            <a:ext cx="3551912" cy="27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B345-C55B-4CE4-982B-092506C7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17" y="965196"/>
            <a:ext cx="3137262" cy="26331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Fundraising Chair Report- Update on Band Aid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A46EEB-10AB-4E52-AF22-A848AE92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te of spaghetti sprinkled with cheese">
            <a:extLst>
              <a:ext uri="{FF2B5EF4-FFF2-40B4-BE49-F238E27FC236}">
                <a16:creationId xmlns:a16="http://schemas.microsoft.com/office/drawing/2014/main" id="{6A1D9DB8-8F47-2F4C-5B94-5D5DF5ACD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912" b="-3"/>
          <a:stretch/>
        </p:blipFill>
        <p:spPr>
          <a:xfrm>
            <a:off x="1380489" y="1438360"/>
            <a:ext cx="4715511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50526-D96C-AD5B-EFB7-FEDFE4E64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1" r="7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3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5" y="3496574"/>
            <a:ext cx="6436104" cy="1138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 Band Director’s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880E4-EB32-4280-AD3F-B79A0745BE5D}"/>
              </a:ext>
            </a:extLst>
          </p:cNvPr>
          <p:cNvSpPr txBox="1"/>
          <p:nvPr/>
        </p:nvSpPr>
        <p:spPr>
          <a:xfrm>
            <a:off x="4481165" y="3881658"/>
            <a:ext cx="6786391" cy="190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Key Dates Going Forward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EC551-2ED7-4343-AE1C-E51DD896600E}"/>
              </a:ext>
            </a:extLst>
          </p:cNvPr>
          <p:cNvSpPr txBox="1"/>
          <p:nvPr/>
        </p:nvSpPr>
        <p:spPr>
          <a:xfrm>
            <a:off x="1106905" y="6098845"/>
            <a:ext cx="626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600" b="1" dirty="0">
                <a:solidFill>
                  <a:schemeClr val="accent2"/>
                </a:solidFill>
              </a:rPr>
              <a:t>See </a:t>
            </a:r>
            <a:r>
              <a:rPr lang="en-US" sz="1600" b="1" dirty="0" err="1">
                <a:solidFill>
                  <a:schemeClr val="accent2"/>
                </a:solidFill>
              </a:rPr>
              <a:t>Mr</a:t>
            </a:r>
            <a:r>
              <a:rPr lang="en-US" sz="1600" b="1" dirty="0">
                <a:solidFill>
                  <a:schemeClr val="accent2"/>
                </a:solidFill>
              </a:rPr>
              <a:t> Emerson’s Calendar for details on HHS Boosters Web Site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https://www.holtbandboosters.com/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46C7BC-E204-68A8-7383-C7B9D9527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949046"/>
              </p:ext>
            </p:extLst>
          </p:nvPr>
        </p:nvGraphicFramePr>
        <p:xfrm>
          <a:off x="544010" y="1731963"/>
          <a:ext cx="10232021" cy="3499793"/>
        </p:xfrm>
        <a:graphic>
          <a:graphicData uri="http://schemas.openxmlformats.org/drawingml/2006/table">
            <a:tbl>
              <a:tblPr firstRow="1" firstCol="1" bandRow="1"/>
              <a:tblGrid>
                <a:gridCol w="4447077">
                  <a:extLst>
                    <a:ext uri="{9D8B030D-6E8A-4147-A177-3AD203B41FA5}">
                      <a16:colId xmlns:a16="http://schemas.microsoft.com/office/drawing/2014/main" val="1258910111"/>
                    </a:ext>
                  </a:extLst>
                </a:gridCol>
                <a:gridCol w="1900043">
                  <a:extLst>
                    <a:ext uri="{9D8B030D-6E8A-4147-A177-3AD203B41FA5}">
                      <a16:colId xmlns:a16="http://schemas.microsoft.com/office/drawing/2014/main" val="1908184847"/>
                    </a:ext>
                  </a:extLst>
                </a:gridCol>
                <a:gridCol w="3884901">
                  <a:extLst>
                    <a:ext uri="{9D8B030D-6E8A-4147-A177-3AD203B41FA5}">
                      <a16:colId xmlns:a16="http://schemas.microsoft.com/office/drawing/2014/main" val="1529267835"/>
                    </a:ext>
                  </a:extLst>
                </a:gridCol>
              </a:tblGrid>
              <a:tr h="560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EventBB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 Date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59967"/>
                  </a:ext>
                </a:extLst>
              </a:tr>
              <a:tr h="5457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 Aid Dinner and Concerts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19</a:t>
                      </a:r>
                      <a:r>
                        <a:rPr lang="en-US" sz="13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HHS</a:t>
                      </a: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03803"/>
                  </a:ext>
                </a:extLst>
              </a:tr>
              <a:tr h="55187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212123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 District Concert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17th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Hosted at Holt High School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70234"/>
                  </a:ext>
                </a:extLst>
              </a:tr>
              <a:tr h="3762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 Boosters Meeting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9t</a:t>
                      </a: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HHS Band Room 7pm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06863"/>
                  </a:ext>
                </a:extLst>
              </a:tr>
              <a:tr h="34101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44641"/>
                  </a:ext>
                </a:extLst>
              </a:tr>
              <a:tr h="34884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874"/>
                  </a:ext>
                </a:extLst>
              </a:tr>
              <a:tr h="42655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83378"/>
                  </a:ext>
                </a:extLst>
              </a:tr>
              <a:tr h="34884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459</TotalTime>
  <Words>255</Words>
  <Application>Microsoft Office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Times New Roman</vt:lpstr>
      <vt:lpstr>Wingdings 2</vt:lpstr>
      <vt:lpstr>Slate</vt:lpstr>
      <vt:lpstr>Holt Band Boosters </vt:lpstr>
      <vt:lpstr>Agenda</vt:lpstr>
      <vt:lpstr>Treasurer’s Report  </vt:lpstr>
      <vt:lpstr>Secretary’s  Report</vt:lpstr>
      <vt:lpstr>Uniform Assistant Chair Report</vt:lpstr>
      <vt:lpstr>Volunteer Chair’s Report – Update on Band Aid Volunteers</vt:lpstr>
      <vt:lpstr>Fundraising Chair Report- Update on Band Aid</vt:lpstr>
      <vt:lpstr> Band Director’s Report </vt:lpstr>
      <vt:lpstr>Key Dates Going Forward </vt:lpstr>
      <vt:lpstr>Thanks, for your support!!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 Band Boosters</dc:title>
  <dc:creator>Dennis Marvin</dc:creator>
  <cp:lastModifiedBy>Cross, Kristy</cp:lastModifiedBy>
  <cp:revision>40</cp:revision>
  <dcterms:created xsi:type="dcterms:W3CDTF">2019-08-16T14:09:08Z</dcterms:created>
  <dcterms:modified xsi:type="dcterms:W3CDTF">2024-04-09T18:52:47Z</dcterms:modified>
</cp:coreProperties>
</file>